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F848-D5D2-4BD2-BCDC-C10C2A23C480}" type="datetimeFigureOut">
              <a:rPr lang="en-GB" smtClean="0"/>
              <a:t>26/08/2014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B80C-0454-487F-B474-602977970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23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F848-D5D2-4BD2-BCDC-C10C2A23C480}" type="datetimeFigureOut">
              <a:rPr lang="en-GB" smtClean="0"/>
              <a:t>26/08/2014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B80C-0454-487F-B474-602977970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88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F848-D5D2-4BD2-BCDC-C10C2A23C480}" type="datetimeFigureOut">
              <a:rPr lang="en-GB" smtClean="0"/>
              <a:t>26/08/2014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B80C-0454-487F-B474-602977970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02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F848-D5D2-4BD2-BCDC-C10C2A23C480}" type="datetimeFigureOut">
              <a:rPr lang="en-GB" smtClean="0"/>
              <a:t>26/08/2014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B80C-0454-487F-B474-602977970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33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F848-D5D2-4BD2-BCDC-C10C2A23C480}" type="datetimeFigureOut">
              <a:rPr lang="en-GB" smtClean="0"/>
              <a:t>26/08/2014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B80C-0454-487F-B474-602977970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33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F848-D5D2-4BD2-BCDC-C10C2A23C480}" type="datetimeFigureOut">
              <a:rPr lang="en-GB" smtClean="0"/>
              <a:t>26/08/2014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B80C-0454-487F-B474-602977970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16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F848-D5D2-4BD2-BCDC-C10C2A23C480}" type="datetimeFigureOut">
              <a:rPr lang="en-GB" smtClean="0"/>
              <a:t>26/08/2014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B80C-0454-487F-B474-602977970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8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F848-D5D2-4BD2-BCDC-C10C2A23C480}" type="datetimeFigureOut">
              <a:rPr lang="en-GB" smtClean="0"/>
              <a:t>26/08/2014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B80C-0454-487F-B474-602977970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28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F848-D5D2-4BD2-BCDC-C10C2A23C480}" type="datetimeFigureOut">
              <a:rPr lang="en-GB" smtClean="0"/>
              <a:t>26/08/2014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B80C-0454-487F-B474-602977970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8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F848-D5D2-4BD2-BCDC-C10C2A23C480}" type="datetimeFigureOut">
              <a:rPr lang="en-GB" smtClean="0"/>
              <a:t>26/08/2014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B80C-0454-487F-B474-602977970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62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F848-D5D2-4BD2-BCDC-C10C2A23C480}" type="datetimeFigureOut">
              <a:rPr lang="en-GB" smtClean="0"/>
              <a:t>26/08/2014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B80C-0454-487F-B474-602977970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43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CF848-D5D2-4BD2-BCDC-C10C2A23C480}" type="datetimeFigureOut">
              <a:rPr lang="en-GB" smtClean="0"/>
              <a:t>26/08/2014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0B80C-0454-487F-B474-602977970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65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technical.openmobilealliance.org/Technical/oma_con/uploads/2014/07/3GPP-300x300-300x300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echnical.openmobilealliance.org/Technical/oma_con/uploads/2014/07/ETSI2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technical.openmobilealliance.org/Technical/oma_con/uploads/2014/07/OM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242" y="476672"/>
            <a:ext cx="7772400" cy="2835746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Critical Communications Workshop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Tuesday </a:t>
            </a:r>
            <a:r>
              <a:rPr lang="en-GB" sz="2400" dirty="0" smtClean="0"/>
              <a:t>26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 from 2:00 to 6:00pm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…  coffee time we will back at </a:t>
            </a:r>
            <a:r>
              <a:rPr lang="en-GB" sz="2400" b="1" dirty="0" smtClean="0"/>
              <a:t>5:20pm</a:t>
            </a:r>
            <a:endParaRPr lang="en-GB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>3GPP, ETSI TCCE &amp; OMA </a:t>
            </a:r>
            <a:endParaRPr lang="en-GB" b="1" dirty="0"/>
          </a:p>
        </p:txBody>
      </p:sp>
      <p:pic>
        <p:nvPicPr>
          <p:cNvPr id="1026" name="Picture 2" descr="3GPP (300x300) (300x300)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0912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M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608731"/>
            <a:ext cx="2752725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TSI2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42482"/>
            <a:ext cx="2143125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742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Critical Communications Workshop  Tuesday 26th  from 2:00 to 6:00pm  …  coffee time we will back at 5:20pm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Communication Workshop</dc:title>
  <dc:creator>Joaquin</dc:creator>
  <cp:lastModifiedBy>Joaquin</cp:lastModifiedBy>
  <cp:revision>3</cp:revision>
  <dcterms:created xsi:type="dcterms:W3CDTF">2014-08-26T15:29:28Z</dcterms:created>
  <dcterms:modified xsi:type="dcterms:W3CDTF">2014-08-26T17:14:51Z</dcterms:modified>
</cp:coreProperties>
</file>