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F26C-E843-40B6-832E-D27D8256D4C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A81E-7F69-4F93-8A34-A52111609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F26C-E843-40B6-832E-D27D8256D4C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A81E-7F69-4F93-8A34-A52111609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F26C-E843-40B6-832E-D27D8256D4C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A81E-7F69-4F93-8A34-A52111609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F26C-E843-40B6-832E-D27D8256D4C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A81E-7F69-4F93-8A34-A52111609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F26C-E843-40B6-832E-D27D8256D4C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A81E-7F69-4F93-8A34-A52111609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F26C-E843-40B6-832E-D27D8256D4C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A81E-7F69-4F93-8A34-A52111609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F26C-E843-40B6-832E-D27D8256D4C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A81E-7F69-4F93-8A34-A52111609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F26C-E843-40B6-832E-D27D8256D4C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A81E-7F69-4F93-8A34-A52111609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F26C-E843-40B6-832E-D27D8256D4C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A81E-7F69-4F93-8A34-A52111609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F26C-E843-40B6-832E-D27D8256D4C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A81E-7F69-4F93-8A34-A52111609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8F26C-E843-40B6-832E-D27D8256D4C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A81E-7F69-4F93-8A34-A52111609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8F26C-E843-40B6-832E-D27D8256D4C9}" type="datetimeFigureOut">
              <a:rPr lang="en-US" smtClean="0"/>
              <a:pPr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1A81E-7F69-4F93-8A34-A52111609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Outcome of Critical Communication workshop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Cornerstone Proposals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Strong interest in setting up a dedicated specialized group to do all MCPTT work.</a:t>
            </a:r>
          </a:p>
          <a:p>
            <a:pPr marL="971550" lvl="1" indent="-514350"/>
            <a:r>
              <a:rPr lang="en-US" dirty="0" smtClean="0"/>
              <a:t>The scope of this new group </a:t>
            </a:r>
            <a:r>
              <a:rPr lang="en-US" dirty="0" smtClean="0"/>
              <a:t>would be</a:t>
            </a:r>
            <a:r>
              <a:rPr lang="en-US" dirty="0" smtClean="0"/>
              <a:t> </a:t>
            </a:r>
            <a:r>
              <a:rPr lang="en-US" dirty="0" smtClean="0"/>
              <a:t>constrained to </a:t>
            </a:r>
            <a:r>
              <a:rPr lang="en-US" dirty="0" smtClean="0"/>
              <a:t>MCPTT and relevant interworking </a:t>
            </a:r>
            <a:r>
              <a:rPr lang="en-US" dirty="0" smtClean="0"/>
              <a:t>aspects. Aspects </a:t>
            </a:r>
            <a:r>
              <a:rPr lang="en-US" dirty="0" smtClean="0"/>
              <a:t>like video would also need to be taken into account</a:t>
            </a:r>
            <a:endParaRPr lang="en-US" dirty="0" smtClean="0"/>
          </a:p>
          <a:p>
            <a:pPr marL="971550" lvl="1" indent="-514350"/>
            <a:r>
              <a:rPr lang="en-US" dirty="0" smtClean="0"/>
              <a:t>The group would include experts from OMA, ETSI-TCCE, 3GPP.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3GPP is encouraged to come up with a work organization proposal for this specialized group to reside in 3GPP.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OMA and ETSI-TCCE are encouraged to determine how their existing work and expertise would be fit into this new framework</a:t>
            </a:r>
          </a:p>
          <a:p>
            <a:pPr marL="971550" lvl="1" indent="-514350"/>
            <a:r>
              <a:rPr lang="en-US" dirty="0" smtClean="0"/>
              <a:t>E.g. Relation and collaboration regarding related work that remain in OMA and ETSI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/>
              <a:t>Focusing of MCPTT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Strong interest in setting up a dedicated specialized group to do all MCPTT work</a:t>
            </a:r>
          </a:p>
          <a:p>
            <a:pPr lvl="1"/>
            <a:r>
              <a:rPr lang="en-US" sz="2400" dirty="0" smtClean="0"/>
              <a:t>The scope of this new group </a:t>
            </a:r>
            <a:r>
              <a:rPr lang="en-US" sz="2400" dirty="0" smtClean="0"/>
              <a:t>would be</a:t>
            </a:r>
            <a:r>
              <a:rPr lang="en-US" sz="2400" dirty="0" smtClean="0"/>
              <a:t> </a:t>
            </a:r>
            <a:r>
              <a:rPr lang="en-US" sz="2400" dirty="0" smtClean="0"/>
              <a:t>constrained to MCPTT and relevant interworking </a:t>
            </a:r>
            <a:r>
              <a:rPr lang="en-US" sz="2400" dirty="0" smtClean="0"/>
              <a:t>aspects. Aspects like video would also need to be taken into account</a:t>
            </a:r>
            <a:endParaRPr lang="en-US" sz="2400" dirty="0" smtClean="0"/>
          </a:p>
          <a:p>
            <a:pPr lvl="1"/>
            <a:r>
              <a:rPr lang="en-US" sz="2400" dirty="0" smtClean="0"/>
              <a:t>The group would include experts from OMA, ETSI-TCCE, 3GPP.</a:t>
            </a:r>
          </a:p>
          <a:p>
            <a:r>
              <a:rPr lang="en-US" sz="2800" dirty="0" smtClean="0"/>
              <a:t>Technical basis for this group will be made up from relevant existing OMA and ETSI-TCCE work</a:t>
            </a:r>
          </a:p>
          <a:p>
            <a:pPr lvl="1"/>
            <a:r>
              <a:rPr lang="en-US" sz="2400" dirty="0" smtClean="0"/>
              <a:t>Generation of a common blended technical baseline may start in a temporary group jointly resourced by OMA PCPS, ETSI-TCCE, and 3GPP until the final organizational setup is formally approved (approval targeted for Dec/2015).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3GPP to provide home for </a:t>
            </a:r>
            <a:r>
              <a:rPr lang="en-US" dirty="0" smtClean="0"/>
              <a:t>MCPTT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TSG#65 is encouraged to discuss and decide on the organization setup</a:t>
            </a:r>
          </a:p>
          <a:p>
            <a:pPr lvl="1"/>
            <a:r>
              <a:rPr lang="en-US" sz="2400" dirty="0" smtClean="0"/>
              <a:t>Interests of the critical communications users </a:t>
            </a:r>
            <a:r>
              <a:rPr lang="en-US" sz="2400" dirty="0" smtClean="0"/>
              <a:t>as well as the 3GPP community shall </a:t>
            </a:r>
            <a:r>
              <a:rPr lang="en-US" sz="2400" dirty="0" smtClean="0"/>
              <a:t>be taken into account for practicalities like meeting setup, frequency, collocation, means for remote participation, etc…</a:t>
            </a:r>
          </a:p>
          <a:p>
            <a:r>
              <a:rPr lang="en-US" sz="2800" dirty="0" smtClean="0"/>
              <a:t>Principal agreement of the setup </a:t>
            </a:r>
            <a:r>
              <a:rPr lang="en-US" sz="2800" dirty="0" smtClean="0"/>
              <a:t>targeted </a:t>
            </a:r>
            <a:r>
              <a:rPr lang="en-US" sz="2800" dirty="0" smtClean="0"/>
              <a:t>for Sept (TSG#65) with final formal approval </a:t>
            </a:r>
            <a:r>
              <a:rPr lang="en-US" sz="2800" dirty="0" smtClean="0"/>
              <a:t>targeted </a:t>
            </a:r>
            <a:r>
              <a:rPr lang="en-US" sz="2800" dirty="0" smtClean="0"/>
              <a:t>for December (TSG#66)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Interfacing of OMA and TCCE with the </a:t>
            </a:r>
            <a:r>
              <a:rPr lang="en-US" dirty="0" smtClean="0"/>
              <a:t>MCPTT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smtClean="0"/>
              <a:t>OMA and ETSI-TCCE are encouraged to determine how their existing work and expertise would be fit into this new framework</a:t>
            </a:r>
          </a:p>
          <a:p>
            <a:pPr lvl="1"/>
            <a:r>
              <a:rPr lang="en-US" sz="2400" smtClean="0"/>
              <a:t>E.g. Relation and collaboration regarding related work that remain in OMA and ETSI </a:t>
            </a:r>
          </a:p>
          <a:p>
            <a:pPr lvl="1"/>
            <a:r>
              <a:rPr lang="en-US" sz="2400" smtClean="0"/>
              <a:t>Issues around potential ownership change of documents</a:t>
            </a:r>
          </a:p>
          <a:p>
            <a:pPr lvl="1"/>
            <a:r>
              <a:rPr lang="en-US" sz="2400" smtClean="0"/>
              <a:t>Analyzing the remainig work of OMA PCPS and ETSI-TCCE, respectively and adjust organizational setup if needed</a:t>
            </a:r>
          </a:p>
          <a:p>
            <a:pPr lvl="1"/>
            <a:r>
              <a:rPr lang="en-US" sz="2400" smtClean="0"/>
              <a:t>Membership and participation requirements regarding OMA and ETSI-TCCE members that are not members of 3GPP</a:t>
            </a:r>
            <a:r>
              <a:rPr lang="en-US" sz="1800" smtClean="0"/>
              <a:t>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385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Outcome of Critical Communication workshop</vt:lpstr>
      <vt:lpstr>Cornerstone Proposals</vt:lpstr>
      <vt:lpstr>1. Focusing of MCPTT work</vt:lpstr>
      <vt:lpstr>2. 3GPP to provide home for MCPTT</vt:lpstr>
      <vt:lpstr>3. Interfacing of OMA and TCCE with the MCPTT work </vt:lpstr>
    </vt:vector>
  </TitlesOfParts>
  <Company>Nokia Siemens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outcome</dc:title>
  <dc:creator>bertenyi</dc:creator>
  <cp:lastModifiedBy>DSO</cp:lastModifiedBy>
  <cp:revision>17</cp:revision>
  <dcterms:created xsi:type="dcterms:W3CDTF">2014-08-27T14:20:22Z</dcterms:created>
  <dcterms:modified xsi:type="dcterms:W3CDTF">2014-08-27T16:05:14Z</dcterms:modified>
</cp:coreProperties>
</file>