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746" autoAdjust="0"/>
  </p:normalViewPr>
  <p:slideViewPr>
    <p:cSldViewPr>
      <p:cViewPr>
        <p:scale>
          <a:sx n="100" d="100"/>
          <a:sy n="100" d="100"/>
        </p:scale>
        <p:origin x="-680" y="-160"/>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a:t>
            </a:r>
            <a:r>
              <a:rPr lang="en-GB" sz="1800" dirty="0" smtClean="0"/>
              <a:t>0078</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26</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Aug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rodermund@vodafone.de</a:t>
            </a:r>
            <a:r>
              <a:rPr lang="en-US" altLang="zh-CN" sz="2000"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R. Bailey, Vodafone,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de-DE" sz="2000" dirty="0"/>
              <a:t>OMA-DM-2014-0078-INP_LWM2M_SWMGMT_slip_request </a:t>
            </a:r>
            <a:r>
              <a:rPr lang="de-DE" sz="2000" dirty="0" smtClean="0"/>
              <a:t/>
            </a:r>
            <a:br>
              <a:rPr lang="de-DE" sz="2000" dirty="0" smtClean="0"/>
            </a:br>
            <a:r>
              <a:rPr lang="de-DE" sz="2000" dirty="0"/>
              <a:t/>
            </a:r>
            <a:br>
              <a:rPr lang="de-DE" sz="2000" dirty="0"/>
            </a:br>
            <a:r>
              <a:rPr lang="fr-FR" dirty="0" smtClean="0">
                <a:latin typeface="Tahoma" charset="0"/>
              </a:rPr>
              <a:t>LWM2M_SWMGMT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LWM2M_SWMGMT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Delay in finalising the TS due to responsibility changes</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ramped up again at good speed</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err="1" smtClean="0">
                <a:ea typeface="굴림" pitchFamily="34" charset="-127"/>
              </a:rPr>
              <a:t>Consistency</a:t>
            </a:r>
            <a:r>
              <a:rPr lang="fr-FR" altLang="ko-KR" sz="1800" dirty="0" smtClean="0">
                <a:ea typeface="굴림" pitchFamily="34" charset="-127"/>
              </a:rPr>
              <a:t>/</a:t>
            </a:r>
            <a:r>
              <a:rPr lang="fr-FR" altLang="ko-KR" sz="1800" dirty="0" err="1" smtClean="0">
                <a:ea typeface="굴림" pitchFamily="34" charset="-127"/>
              </a:rPr>
              <a:t>Closure</a:t>
            </a:r>
            <a:r>
              <a:rPr lang="fr-FR" altLang="ko-KR" sz="1800" dirty="0" smtClean="0">
                <a:ea typeface="굴림" pitchFamily="34" charset="-127"/>
              </a:rPr>
              <a:t> </a:t>
            </a:r>
            <a:r>
              <a:rPr lang="fr-FR" altLang="ko-KR" sz="1800" dirty="0" err="1" smtClean="0">
                <a:ea typeface="굴림" pitchFamily="34" charset="-127"/>
              </a:rPr>
              <a:t>Review</a:t>
            </a:r>
            <a:r>
              <a:rPr lang="fr-FR" altLang="ko-KR" sz="1800" dirty="0" smtClean="0">
                <a:ea typeface="굴림" pitchFamily="34" charset="-127"/>
              </a:rPr>
              <a:t> Start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GB" sz="1800" dirty="0">
                <a:solidFill>
                  <a:srgbClr val="FF0000"/>
                </a:solidFill>
                <a:latin typeface="Arial Narrow" charset="0"/>
                <a:ea typeface="ＭＳ Ｐゴシック" charset="0"/>
                <a:cs typeface="Arial" charset="0"/>
              </a:rPr>
              <a:t>2014-06</a:t>
            </a:r>
            <a:r>
              <a:rPr lang="en-GB" sz="1800" dirty="0" smtClean="0">
                <a:solidFill>
                  <a:srgbClr val="FF0000"/>
                </a:solidFill>
                <a:latin typeface="Arial Narrow" charset="0"/>
                <a:ea typeface="ＭＳ Ｐゴシック" charset="0"/>
                <a:cs typeface="Arial" charset="0"/>
              </a:rPr>
              <a:t>-30</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a:t>
            </a:r>
            <a:r>
              <a:rPr lang="en-CA" altLang="ko-KR" sz="1800" dirty="0" smtClean="0">
                <a:solidFill>
                  <a:srgbClr val="FF0000"/>
                </a:solidFill>
                <a:ea typeface="굴림" pitchFamily="34" charset="-127"/>
              </a:rPr>
              <a:t> 2014-09-02</a:t>
            </a: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2014-09-05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2014-10-31</a:t>
            </a: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smtClean="0">
                <a:solidFill>
                  <a:srgbClr val="FF0000"/>
                </a:solidFill>
                <a:ea typeface="굴림" pitchFamily="34" charset="-127"/>
              </a:rPr>
              <a:t>missing</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2015-01-31</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LWM2M SWMGMT 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331</Words>
  <Application>Microsoft Macintosh PowerPoint</Application>
  <PresentationFormat>Benutzerdefiniert</PresentationFormat>
  <Paragraphs>30</Paragraphs>
  <Slides>3</Slides>
  <Notes>3</Notes>
  <HiddenSlides>0</HiddenSlides>
  <MMClips>0</MMClips>
  <ScaleCrop>false</ScaleCrop>
  <HeadingPairs>
    <vt:vector size="4" baseType="variant">
      <vt:variant>
        <vt:lpstr>Design</vt:lpstr>
      </vt:variant>
      <vt:variant>
        <vt:i4>1</vt:i4>
      </vt:variant>
      <vt:variant>
        <vt:lpstr>Folientitel</vt:lpstr>
      </vt:variant>
      <vt:variant>
        <vt:i4>3</vt:i4>
      </vt:variant>
    </vt:vector>
  </HeadingPairs>
  <TitlesOfParts>
    <vt:vector size="4" baseType="lpstr">
      <vt:lpstr>OMA Template</vt:lpstr>
      <vt:lpstr>OMA-DM-2014-0078-INP_LWM2M_SWMGMT_slip_request   LWM2M_SWMGMT Slip Request    </vt:lpstr>
      <vt:lpstr>WISPR date slips for approval</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566</cp:revision>
  <cp:lastPrinted>1999-04-27T06:51:51Z</cp:lastPrinted>
  <dcterms:created xsi:type="dcterms:W3CDTF">2002-03-19T14:05:12Z</dcterms:created>
  <dcterms:modified xsi:type="dcterms:W3CDTF">2014-08-26T17:05:29Z</dcterms:modified>
</cp:coreProperties>
</file>