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374" r:id="rId2"/>
    <p:sldId id="375" r:id="rId3"/>
    <p:sldId id="377"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0000"/>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746" autoAdjust="0"/>
  </p:normalViewPr>
  <p:slideViewPr>
    <p:cSldViewPr>
      <p:cViewPr>
        <p:scale>
          <a:sx n="100" d="100"/>
          <a:sy n="100" d="100"/>
        </p:scale>
        <p:origin x="-680" y="40"/>
      </p:cViewPr>
      <p:guideLst>
        <p:guide orient="horz" pos="2208"/>
        <p:guide pos="2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6" d="100"/>
          <a:sy n="56" d="100"/>
        </p:scale>
        <p:origin x="-2886" y="-78"/>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handoutMaster" Target="handoutMasters/handout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2014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43684"/>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GB" sz="1800" dirty="0" smtClean="0"/>
              <a:t>OMA-DM-2014-</a:t>
            </a:r>
            <a:r>
              <a:rPr lang="en-GB" sz="1800" dirty="0" smtClean="0"/>
              <a:t>0079</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‹Nr.›</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hyperlink" Target="mailto:rodermund@vodafone.de" TargetMode="External"/><Relationship Id="rId5" Type="http://schemas.openxmlformats.org/officeDocument/2006/relationships/hyperlink" Target="mailto:richard.bailey@vodafone.com" TargetMode="External"/><Relationship Id="rId6" Type="http://schemas.openxmlformats.org/officeDocument/2006/relationships/hyperlink" Target="http://www.openmobilealliance.org/UseAgreement.html"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7" y="2444750"/>
            <a:ext cx="8458199"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DM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26</a:t>
            </a:r>
            <a:r>
              <a:rPr lang="en-US" altLang="zh-CN" sz="2000" b="1" baseline="30000" dirty="0" smtClean="0">
                <a:latin typeface="Tahoma" pitchFamily="34" charset="0"/>
                <a:ea typeface="宋体" charset="-122"/>
              </a:rPr>
              <a:t>th</a:t>
            </a:r>
            <a:r>
              <a:rPr lang="en-US" altLang="zh-CN" sz="2000" b="1" dirty="0" smtClean="0">
                <a:latin typeface="Tahoma" pitchFamily="34" charset="0"/>
                <a:ea typeface="宋体" charset="-122"/>
              </a:rPr>
              <a:t> Aug </a:t>
            </a:r>
            <a:r>
              <a:rPr lang="en-US" altLang="zh-CN" sz="2000" b="1" dirty="0" smtClean="0">
                <a:latin typeface="Tahoma" pitchFamily="34" charset="0"/>
                <a:ea typeface="宋体" charset="-122"/>
              </a:rPr>
              <a:t>2014</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 </a:t>
            </a:r>
            <a:r>
              <a:rPr lang="en-US" altLang="zh-CN" sz="2000" b="1" dirty="0" smtClean="0">
                <a:latin typeface="Tahoma" pitchFamily="34" charset="0"/>
                <a:ea typeface="宋体" charset="-122"/>
              </a:rPr>
              <a:t>F. </a:t>
            </a:r>
            <a:r>
              <a:rPr lang="en-US" altLang="zh-CN" sz="2000" b="1" dirty="0" err="1" smtClean="0">
                <a:latin typeface="Tahoma" pitchFamily="34" charset="0"/>
                <a:ea typeface="宋体" charset="-122"/>
              </a:rPr>
              <a:t>Rodermund</a:t>
            </a:r>
            <a:r>
              <a:rPr lang="en-US" altLang="zh-CN" sz="2000" b="1" dirty="0" smtClean="0">
                <a:latin typeface="Tahoma" pitchFamily="34" charset="0"/>
                <a:ea typeface="宋体" charset="-122"/>
              </a:rPr>
              <a:t>, Vodafone,  </a:t>
            </a:r>
            <a:r>
              <a:rPr lang="en-US" altLang="zh-CN" sz="2000" b="1" dirty="0" smtClean="0">
                <a:latin typeface="Tahoma" pitchFamily="34" charset="0"/>
                <a:ea typeface="宋体" charset="-122"/>
                <a:hlinkClick r:id="rId4"/>
              </a:rPr>
              <a:t>rodermund</a:t>
            </a:r>
            <a:r>
              <a:rPr lang="en-US" altLang="zh-CN" sz="2000" b="1" dirty="0" smtClean="0">
                <a:latin typeface="Tahoma" pitchFamily="34" charset="0"/>
                <a:ea typeface="宋体" charset="-122"/>
                <a:hlinkClick r:id="rId4"/>
              </a:rPr>
              <a:t>@</a:t>
            </a:r>
            <a:r>
              <a:rPr lang="en-US" altLang="zh-CN" sz="2000" b="1" dirty="0" smtClean="0">
                <a:latin typeface="Tahoma" pitchFamily="34" charset="0"/>
                <a:ea typeface="宋体" charset="-122"/>
                <a:hlinkClick r:id="rId4"/>
              </a:rPr>
              <a:t>vodafone.de</a:t>
            </a:r>
            <a:r>
              <a:rPr lang="en-US" altLang="zh-CN" sz="2000" b="1" dirty="0" smtClean="0">
                <a:latin typeface="Tahoma" pitchFamily="34" charset="0"/>
                <a:ea typeface="宋体" charset="-122"/>
              </a:rPr>
              <a:t> </a:t>
            </a:r>
            <a:endParaRPr lang="en-US" altLang="zh-CN" sz="2000"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smtClean="0">
                <a:latin typeface="Tahoma" pitchFamily="34" charset="0"/>
                <a:ea typeface="宋体" charset="-122"/>
              </a:rPr>
              <a:t>	</a:t>
            </a:r>
            <a:r>
              <a:rPr lang="en-US" altLang="zh-CN" sz="2000" b="1" dirty="0" smtClean="0">
                <a:latin typeface="Tahoma" pitchFamily="34" charset="0"/>
                <a:ea typeface="宋体" charset="-122"/>
              </a:rPr>
              <a:t>	</a:t>
            </a:r>
            <a:r>
              <a:rPr lang="en-US" altLang="zh-CN" sz="2000" b="1" dirty="0" smtClean="0">
                <a:latin typeface="Tahoma" pitchFamily="34" charset="0"/>
                <a:ea typeface="宋体" charset="-122"/>
              </a:rPr>
              <a:t>R. Bailey, Vodafone, </a:t>
            </a:r>
            <a:r>
              <a:rPr lang="en-US" altLang="zh-CN" sz="2000" b="1" dirty="0" smtClean="0">
                <a:latin typeface="Tahoma" pitchFamily="34" charset="0"/>
                <a:ea typeface="宋体" charset="-122"/>
              </a:rPr>
              <a:t> </a:t>
            </a:r>
            <a:r>
              <a:rPr lang="en-US" altLang="zh-CN" sz="2000" b="1" dirty="0" smtClean="0">
                <a:latin typeface="Tahoma" pitchFamily="34" charset="0"/>
                <a:ea typeface="宋体" charset="-122"/>
                <a:hlinkClick r:id="rId5"/>
              </a:rPr>
              <a:t>richard.bailey@vodafone.com</a:t>
            </a:r>
            <a:r>
              <a:rPr lang="en-US" altLang="zh-CN" sz="2000" b="1" dirty="0" smtClean="0">
                <a:latin typeface="Tahoma" pitchFamily="34" charset="0"/>
                <a:ea typeface="宋体" charset="-122"/>
              </a:rPr>
              <a:t>  </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a:t>
            </a:r>
            <a:r>
              <a:rPr lang="en-US" altLang="zh-CN" sz="2000" b="1" dirty="0" smtClean="0">
                <a:latin typeface="Tahoma" pitchFamily="34" charset="0"/>
                <a:ea typeface="宋体" charset="-122"/>
              </a:rPr>
              <a:t>WG</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de-DE" sz="2000" dirty="0"/>
              <a:t>OMA-DM-2014-0079-INP_LWM2M_LOCKWIPE_slip_request</a:t>
            </a:r>
            <a:r>
              <a:rPr lang="de-DE" sz="2000" dirty="0" smtClean="0"/>
              <a:t/>
            </a:r>
            <a:br>
              <a:rPr lang="de-DE" sz="2000" dirty="0" smtClean="0"/>
            </a:br>
            <a:r>
              <a:rPr lang="de-DE" sz="2000" dirty="0"/>
              <a:t/>
            </a:r>
            <a:br>
              <a:rPr lang="de-DE" sz="2000" dirty="0"/>
            </a:br>
            <a:r>
              <a:rPr lang="fr-FR" dirty="0" smtClean="0">
                <a:latin typeface="Tahoma" charset="0"/>
              </a:rPr>
              <a:t>LWM2M_LOCKWIPE </a:t>
            </a:r>
            <a:r>
              <a:rPr lang="en-US" altLang="zh-CN" dirty="0" smtClean="0">
                <a:ea typeface="宋体" charset="-122"/>
              </a:rPr>
              <a:t>Slip </a:t>
            </a:r>
            <a:r>
              <a:rPr lang="en-US" altLang="zh-CN" dirty="0">
                <a:ea typeface="宋体" charset="-122"/>
              </a:rPr>
              <a:t>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smtClean="0">
                <a:solidFill>
                  <a:srgbClr val="800000"/>
                </a:solidFill>
                <a:latin typeface="Tahoma" pitchFamily="34" charset="0"/>
                <a:ea typeface="宋体" charset="-122"/>
              </a:rPr>
              <a:t>x</a:t>
            </a:r>
            <a:endParaRPr lang="en-GB" altLang="zh-CN" sz="1800" b="1" dirty="0">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dirty="0">
              <a:solidFill>
                <a:srgbClr val="800000"/>
              </a:solidFill>
              <a:latin typeface="Tahoma" pitchFamily="34" charset="0"/>
              <a:ea typeface="宋体" charset="-122"/>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6"/>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fr-FR" sz="2000" dirty="0" smtClean="0">
                <a:latin typeface="Tahoma" charset="0"/>
              </a:rPr>
              <a:t>LWM2M_LOCKWIPE RRP</a:t>
            </a:r>
            <a:endParaRPr lang="en-US" altLang="ko-KR" sz="2000" dirty="0" smtClean="0">
              <a:ea typeface="굴림" pitchFamily="34" charset="-127"/>
            </a:endParaRP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CA" altLang="zh-CN" sz="1800" dirty="0" smtClean="0">
                <a:ea typeface="굴림" pitchFamily="34" charset="-127"/>
              </a:rPr>
              <a:t>Delay in finalising the </a:t>
            </a:r>
            <a:r>
              <a:rPr lang="en-CA" altLang="zh-CN" sz="1800" dirty="0" smtClean="0">
                <a:ea typeface="굴림" pitchFamily="34" charset="-127"/>
              </a:rPr>
              <a:t>TS</a:t>
            </a:r>
            <a:r>
              <a:rPr lang="en-CA" altLang="zh-CN" sz="1800" dirty="0" smtClean="0">
                <a:ea typeface="굴림" pitchFamily="34" charset="-127"/>
              </a:rPr>
              <a:t> due to responsibility changes</a:t>
            </a:r>
            <a:endParaRPr lang="en-CA" altLang="zh-CN" sz="1600" dirty="0" smtClean="0">
              <a:ea typeface="굴림" pitchFamily="34" charset="-127"/>
            </a:endParaRPr>
          </a:p>
          <a:p>
            <a:pPr>
              <a:lnSpc>
                <a:spcPct val="90000"/>
              </a:lnSpc>
            </a:pPr>
            <a:r>
              <a:rPr lang="en-CA" altLang="zh-CN" sz="2000" dirty="0" smtClean="0">
                <a:ea typeface="굴림" pitchFamily="34" charset="-127"/>
              </a:rPr>
              <a:t>Corrective action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Work ramped up again at good speed</a:t>
            </a:r>
            <a:endParaRPr lang="en-US" altLang="zh-CN" sz="1800" dirty="0" smtClean="0">
              <a:ea typeface="宋体" charset="-122"/>
            </a:endParaRPr>
          </a:p>
          <a:p>
            <a:pPr>
              <a:lnSpc>
                <a:spcPct val="90000"/>
              </a:lnSpc>
            </a:pPr>
            <a:r>
              <a:rPr lang="en-CA" altLang="ko-KR" sz="2000" dirty="0" smtClean="0">
                <a:ea typeface="굴림" pitchFamily="34" charset="-127"/>
              </a:rPr>
              <a:t>“Hard” WISPR dates affected: </a:t>
            </a:r>
            <a:endParaRPr lang="en-CA" altLang="ko-KR" sz="1600" b="1" dirty="0" smtClean="0">
              <a:solidFill>
                <a:srgbClr val="FF0000"/>
              </a:solidFill>
              <a:ea typeface="굴림" pitchFamily="34" charset="-127"/>
            </a:endParaRPr>
          </a:p>
          <a:p>
            <a:pPr lvl="1">
              <a:lnSpc>
                <a:spcPct val="90000"/>
              </a:lnSpc>
            </a:pPr>
            <a:r>
              <a:rPr lang="fr-FR" altLang="ko-KR" sz="1800" dirty="0" err="1" smtClean="0">
                <a:ea typeface="굴림" pitchFamily="34" charset="-127"/>
              </a:rPr>
              <a:t>Consistency</a:t>
            </a:r>
            <a:r>
              <a:rPr lang="fr-FR" altLang="ko-KR" sz="1800" dirty="0" smtClean="0">
                <a:ea typeface="굴림" pitchFamily="34" charset="-127"/>
              </a:rPr>
              <a:t>/</a:t>
            </a:r>
            <a:r>
              <a:rPr lang="fr-FR" altLang="ko-KR" sz="1800" dirty="0" err="1" smtClean="0">
                <a:ea typeface="굴림" pitchFamily="34" charset="-127"/>
              </a:rPr>
              <a:t>Closure</a:t>
            </a:r>
            <a:r>
              <a:rPr lang="fr-FR" altLang="ko-KR" sz="1800" dirty="0" smtClean="0">
                <a:ea typeface="굴림" pitchFamily="34" charset="-127"/>
              </a:rPr>
              <a:t> </a:t>
            </a:r>
            <a:r>
              <a:rPr lang="fr-FR" altLang="ko-KR" sz="1800" dirty="0" err="1" smtClean="0">
                <a:ea typeface="굴림" pitchFamily="34" charset="-127"/>
              </a:rPr>
              <a:t>Review</a:t>
            </a:r>
            <a:r>
              <a:rPr lang="fr-FR" altLang="ko-KR" sz="1800" dirty="0" smtClean="0">
                <a:ea typeface="굴림" pitchFamily="34" charset="-127"/>
              </a:rPr>
              <a:t> Start </a:t>
            </a:r>
            <a:r>
              <a:rPr lang="en-CA" altLang="ko-KR" sz="1800" dirty="0" smtClean="0">
                <a:ea typeface="굴림" pitchFamily="34" charset="-127"/>
              </a:rPr>
              <a:t>: </a:t>
            </a:r>
            <a:r>
              <a:rPr lang="en-CA" altLang="ko-KR" sz="1800" dirty="0" smtClean="0">
                <a:solidFill>
                  <a:srgbClr val="000066"/>
                </a:solidFill>
                <a:ea typeface="굴림" pitchFamily="34" charset="-127"/>
              </a:rPr>
              <a:t>Existing Date: </a:t>
            </a:r>
            <a:r>
              <a:rPr lang="en-GB" sz="1800" dirty="0">
                <a:solidFill>
                  <a:srgbClr val="FF0000"/>
                </a:solidFill>
                <a:latin typeface="Arial Narrow" charset="0"/>
                <a:ea typeface="ＭＳ Ｐゴシック" charset="0"/>
                <a:cs typeface="Arial" charset="0"/>
              </a:rPr>
              <a:t>2014-06</a:t>
            </a:r>
            <a:r>
              <a:rPr lang="en-GB" sz="1800" dirty="0" smtClean="0">
                <a:solidFill>
                  <a:srgbClr val="FF0000"/>
                </a:solidFill>
                <a:latin typeface="Arial Narrow" charset="0"/>
                <a:ea typeface="ＭＳ Ｐゴシック" charset="0"/>
                <a:cs typeface="Arial" charset="0"/>
              </a:rPr>
              <a:t>-30</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a:t>
            </a:r>
            <a:r>
              <a:rPr lang="en-CA" altLang="ko-KR" sz="1800" dirty="0" smtClean="0">
                <a:solidFill>
                  <a:srgbClr val="FF0000"/>
                </a:solidFill>
                <a:ea typeface="굴림" pitchFamily="34" charset="-127"/>
              </a:rPr>
              <a:t> 2014-</a:t>
            </a:r>
            <a:r>
              <a:rPr lang="en-CA" altLang="ko-KR" sz="1800" dirty="0" smtClean="0">
                <a:solidFill>
                  <a:srgbClr val="FF0000"/>
                </a:solidFill>
                <a:ea typeface="굴림" pitchFamily="34" charset="-127"/>
              </a:rPr>
              <a:t>09-02</a:t>
            </a:r>
            <a:endParaRPr lang="en-CA" altLang="ko-KR" sz="1800" dirty="0" smtClean="0">
              <a:solidFill>
                <a:srgbClr val="FF0000"/>
              </a:solidFill>
              <a:ea typeface="굴림" pitchFamily="34" charset="-127"/>
            </a:endParaRPr>
          </a:p>
          <a:p>
            <a:pPr lvl="1">
              <a:lnSpc>
                <a:spcPct val="90000"/>
              </a:lnSpc>
            </a:pPr>
            <a:r>
              <a:rPr lang="fr-FR" altLang="ko-KR" sz="1800" dirty="0" smtClean="0">
                <a:solidFill>
                  <a:srgbClr val="700000"/>
                </a:solidFill>
                <a:ea typeface="굴림" pitchFamily="34" charset="-127"/>
              </a:rPr>
              <a:t>Release </a:t>
            </a:r>
            <a:r>
              <a:rPr lang="fr-FR" altLang="ko-KR" sz="1800" dirty="0" err="1" smtClean="0">
                <a:solidFill>
                  <a:srgbClr val="700000"/>
                </a:solidFill>
                <a:ea typeface="굴림" pitchFamily="34" charset="-127"/>
              </a:rPr>
              <a:t>Approved</a:t>
            </a:r>
            <a:r>
              <a:rPr lang="fr-FR" altLang="ko-KR" sz="1800" dirty="0" smtClean="0">
                <a:solidFill>
                  <a:srgbClr val="700000"/>
                </a:solidFill>
                <a:ea typeface="굴림" pitchFamily="34" charset="-127"/>
              </a:rPr>
              <a:t> </a:t>
            </a:r>
            <a:r>
              <a:rPr lang="en-CA" altLang="ko-KR" sz="1800" dirty="0" smtClean="0">
                <a:solidFill>
                  <a:srgbClr val="700000"/>
                </a:solidFill>
                <a:ea typeface="굴림" pitchFamily="34" charset="-127"/>
              </a:rPr>
              <a:t>as Candidate:</a:t>
            </a:r>
            <a:r>
              <a:rPr lang="en-CA" altLang="ko-KR" sz="1800" dirty="0" smtClean="0">
                <a:solidFill>
                  <a:srgbClr val="7030A0"/>
                </a:solidFill>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2014-</a:t>
            </a:r>
            <a:r>
              <a:rPr lang="en-CA" altLang="ko-KR" sz="1800" dirty="0" smtClean="0">
                <a:solidFill>
                  <a:srgbClr val="FF0000"/>
                </a:solidFill>
                <a:ea typeface="굴림" pitchFamily="34" charset="-127"/>
              </a:rPr>
              <a:t>09-05</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a:t>
            </a:r>
            <a:r>
              <a:rPr lang="en-CA" altLang="ko-KR" sz="1800" dirty="0" smtClean="0">
                <a:solidFill>
                  <a:srgbClr val="FF0000"/>
                </a:solidFill>
                <a:ea typeface="굴림" pitchFamily="34" charset="-127"/>
              </a:rPr>
              <a:t>-</a:t>
            </a:r>
            <a:r>
              <a:rPr lang="en-CA" altLang="ko-KR" sz="1800" dirty="0" smtClean="0">
                <a:solidFill>
                  <a:srgbClr val="FF0000"/>
                </a:solidFill>
                <a:ea typeface="굴림" pitchFamily="34" charset="-127"/>
              </a:rPr>
              <a:t>10</a:t>
            </a:r>
            <a:r>
              <a:rPr lang="en-CA" altLang="ko-KR" sz="1800" dirty="0" smtClean="0">
                <a:solidFill>
                  <a:srgbClr val="FF0000"/>
                </a:solidFill>
                <a:ea typeface="굴림" pitchFamily="34" charset="-127"/>
              </a:rPr>
              <a:t>-31</a:t>
            </a:r>
          </a:p>
          <a:p>
            <a:pPr lvl="1">
              <a:lnSpc>
                <a:spcPct val="90000"/>
              </a:lnSpc>
            </a:pPr>
            <a:r>
              <a:rPr lang="fr-FR" altLang="ko-KR" sz="1800" dirty="0" smtClean="0">
                <a:solidFill>
                  <a:srgbClr val="700000"/>
                </a:solidFill>
                <a:ea typeface="굴림" pitchFamily="34" charset="-127"/>
              </a:rPr>
              <a:t>Release Package </a:t>
            </a:r>
            <a:r>
              <a:rPr lang="fr-FR" altLang="ko-KR" sz="1800" dirty="0" err="1" smtClean="0">
                <a:solidFill>
                  <a:srgbClr val="700000"/>
                </a:solidFill>
                <a:ea typeface="굴림" pitchFamily="34" charset="-127"/>
              </a:rPr>
              <a:t>Approval</a:t>
            </a:r>
            <a:r>
              <a:rPr lang="en-CA" altLang="ko-KR" sz="1800" dirty="0" smtClean="0">
                <a:solidFill>
                  <a:srgbClr val="700000"/>
                </a:solidFill>
                <a:ea typeface="굴림" pitchFamily="34" charset="-127"/>
              </a:rPr>
              <a:t>:</a:t>
            </a:r>
            <a:r>
              <a:rPr lang="en-CA" altLang="ko-KR" sz="1800" dirty="0" smtClean="0">
                <a:solidFill>
                  <a:srgbClr val="7030A0"/>
                </a:solidFill>
                <a:ea typeface="굴림" pitchFamily="34" charset="-127"/>
              </a:rPr>
              <a:t> </a:t>
            </a:r>
            <a:r>
              <a:rPr lang="en-CA" altLang="ko-KR" sz="1800" dirty="0">
                <a:solidFill>
                  <a:srgbClr val="000066"/>
                </a:solidFill>
                <a:ea typeface="굴림" pitchFamily="34" charset="-127"/>
              </a:rPr>
              <a:t>Existing Date: </a:t>
            </a:r>
            <a:r>
              <a:rPr lang="en-CA" altLang="ko-KR" sz="1800" dirty="0" smtClean="0">
                <a:solidFill>
                  <a:srgbClr val="FF0000"/>
                </a:solidFill>
                <a:ea typeface="굴림" pitchFamily="34" charset="-127"/>
              </a:rPr>
              <a:t>missing</a:t>
            </a:r>
            <a:r>
              <a:rPr lang="en-CA" altLang="ko-KR" sz="1800" dirty="0" smtClean="0">
                <a:solidFill>
                  <a:schemeClr val="hlink"/>
                </a:solidFill>
                <a:ea typeface="굴림" pitchFamily="34" charset="-127"/>
              </a:rPr>
              <a:t> </a:t>
            </a:r>
            <a:r>
              <a:rPr lang="en-CA" altLang="ko-KR" sz="1800" dirty="0">
                <a:solidFill>
                  <a:srgbClr val="000066"/>
                </a:solidFill>
                <a:ea typeface="굴림" pitchFamily="34" charset="-127"/>
                <a:sym typeface="Wingdings" pitchFamily="2" charset="2"/>
              </a:rPr>
              <a:t></a:t>
            </a:r>
            <a:r>
              <a:rPr lang="en-CA" altLang="ko-KR" sz="1800" dirty="0">
                <a:solidFill>
                  <a:srgbClr val="000066"/>
                </a:solidFill>
                <a:ea typeface="굴림" pitchFamily="34" charset="-127"/>
              </a:rPr>
              <a:t> New Date: </a:t>
            </a:r>
            <a:r>
              <a:rPr lang="en-CA" altLang="ko-KR" sz="1800" dirty="0" smtClean="0">
                <a:solidFill>
                  <a:srgbClr val="FF0000"/>
                </a:solidFill>
                <a:ea typeface="굴림" pitchFamily="34" charset="-127"/>
              </a:rPr>
              <a:t>2015-01-31</a:t>
            </a:r>
            <a:endParaRPr lang="en-CA" altLang="ko-KR" sz="1800" dirty="0">
              <a:solidFill>
                <a:srgbClr val="FF0000"/>
              </a:solidFill>
              <a:ea typeface="굴림" pitchFamily="34" charset="-127"/>
            </a:endParaRPr>
          </a:p>
          <a:p>
            <a:pPr lvl="1">
              <a:lnSpc>
                <a:spcPct val="90000"/>
              </a:lnSpc>
            </a:pPr>
            <a:endParaRPr lang="en-CA" altLang="ko-KR" sz="1800" dirty="0" smtClean="0">
              <a:solidFill>
                <a:srgbClr val="FF0000"/>
              </a:solidFill>
              <a:ea typeface="굴림" pitchFamily="34" charset="-127"/>
            </a:endParaRPr>
          </a:p>
          <a:p>
            <a:pPr marL="223838" lvl="1" indent="0">
              <a:lnSpc>
                <a:spcPct val="90000"/>
              </a:lnSpc>
              <a:buNone/>
            </a:pPr>
            <a:endParaRPr lang="en-CA" altLang="ko-KR" sz="1800" dirty="0" smtClean="0">
              <a:ea typeface="굴림" pitchFamily="34" charset="-127"/>
            </a:endParaRPr>
          </a:p>
          <a:p>
            <a:pPr lvl="1">
              <a:lnSpc>
                <a:spcPct val="90000"/>
              </a:lnSpc>
              <a:buNone/>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a:t>
            </a:r>
            <a:r>
              <a:rPr lang="en-GB" altLang="ko-KR" sz="2400" dirty="0" smtClean="0">
                <a:solidFill>
                  <a:srgbClr val="01186C"/>
                </a:solidFill>
                <a:ea typeface="굴림" pitchFamily="34" charset="-127"/>
              </a:rPr>
              <a:t>LWM2M LOCKWIPE work item.</a:t>
            </a:r>
            <a:endParaRPr lang="en-GB" altLang="ko-KR" sz="2400" dirty="0" smtClean="0">
              <a:solidFill>
                <a:srgbClr val="01186C"/>
              </a:solidFill>
              <a:ea typeface="굴림" pitchFamily="34" charset="-127"/>
            </a:endParaRP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331</Words>
  <Application>Microsoft Macintosh PowerPoint</Application>
  <PresentationFormat>Benutzerdefiniert</PresentationFormat>
  <Paragraphs>30</Paragraphs>
  <Slides>3</Slides>
  <Notes>3</Notes>
  <HiddenSlides>0</HiddenSlides>
  <MMClips>0</MMClips>
  <ScaleCrop>false</ScaleCrop>
  <HeadingPairs>
    <vt:vector size="4" baseType="variant">
      <vt:variant>
        <vt:lpstr>Design</vt:lpstr>
      </vt:variant>
      <vt:variant>
        <vt:i4>1</vt:i4>
      </vt:variant>
      <vt:variant>
        <vt:lpstr>Folientitel</vt:lpstr>
      </vt:variant>
      <vt:variant>
        <vt:i4>3</vt:i4>
      </vt:variant>
    </vt:vector>
  </HeadingPairs>
  <TitlesOfParts>
    <vt:vector size="4" baseType="lpstr">
      <vt:lpstr>OMA Template</vt:lpstr>
      <vt:lpstr>OMA-DM-2014-0079-INP_LWM2M_LOCKWIPE_slip_request  LWM2M_LOCKWIPE Slip Request    </vt:lpstr>
      <vt:lpstr>WISPR date slips for approval</vt:lpstr>
      <vt:lpstr>Recommendation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Friedhelm Rodermund</cp:lastModifiedBy>
  <cp:revision>567</cp:revision>
  <cp:lastPrinted>1999-04-27T06:51:51Z</cp:lastPrinted>
  <dcterms:created xsi:type="dcterms:W3CDTF">2002-03-19T14:05:12Z</dcterms:created>
  <dcterms:modified xsi:type="dcterms:W3CDTF">2014-08-26T17:06:14Z</dcterms:modified>
</cp:coreProperties>
</file>