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7"/>
  </p:notesMasterIdLst>
  <p:handoutMasterIdLst>
    <p:handoutMasterId r:id="rId8"/>
  </p:handoutMasterIdLst>
  <p:sldIdLst>
    <p:sldId id="293" r:id="rId2"/>
    <p:sldId id="318" r:id="rId3"/>
    <p:sldId id="319" r:id="rId4"/>
    <p:sldId id="320" r:id="rId5"/>
    <p:sldId id="321" r:id="rId6"/>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0" autoAdjust="0"/>
    <p:restoredTop sz="94660"/>
  </p:normalViewPr>
  <p:slideViewPr>
    <p:cSldViewPr>
      <p:cViewPr varScale="1">
        <p:scale>
          <a:sx n="111" d="100"/>
          <a:sy n="111" d="100"/>
        </p:scale>
        <p:origin x="1608" y="20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2019 Open Mobile Alliance.</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OMA-DMSE-2019-0012</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[OMA-Template-SlideDeck-20190101-I]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860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DMSE</a:t>
            </a:r>
          </a:p>
          <a:p>
            <a:pPr>
              <a:lnSpc>
                <a:spcPct val="95000"/>
              </a:lnSpc>
              <a:spcAft>
                <a:spcPct val="35000"/>
              </a:spcAft>
            </a:pPr>
            <a:r>
              <a:rPr lang="en-US" altLang="zh-CN" b="1" dirty="0">
                <a:latin typeface="Tahoma" pitchFamily="34" charset="0"/>
                <a:ea typeface="宋体" charset="-122"/>
              </a:rPr>
              <a:t>	Date:	02 Feb 2019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OMA staff</a:t>
            </a:r>
          </a:p>
          <a:p>
            <a:pPr>
              <a:lnSpc>
                <a:spcPct val="95000"/>
              </a:lnSpc>
              <a:spcAft>
                <a:spcPct val="35000"/>
              </a:spcAft>
            </a:pPr>
            <a:r>
              <a:rPr lang="en-US" altLang="zh-CN" b="1" dirty="0">
                <a:latin typeface="Tahoma" pitchFamily="34" charset="0"/>
                <a:ea typeface="宋体" charset="-122"/>
              </a:rPr>
              <a:t>	Source:	OMA staff</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1800" b="0" dirty="0"/>
              <a:t>OMA-DM&amp;SE-2019-0012-INP_Staff_Report_for_Chennai</a:t>
            </a:r>
            <a:br>
              <a:rPr lang="en-US" altLang="zh-CN" sz="2000" dirty="0">
                <a:ea typeface="宋体" charset="-122"/>
              </a:rPr>
            </a:br>
            <a:br>
              <a:rPr lang="en-US" altLang="zh-CN" sz="1400" dirty="0">
                <a:ea typeface="宋体" charset="-122"/>
              </a:rPr>
            </a:br>
            <a:r>
              <a:rPr lang="en-US" altLang="zh-CN" dirty="0">
                <a:ea typeface="宋体" charset="-122"/>
              </a:rPr>
              <a:t>Staff Report for Chennai</a:t>
            </a:r>
            <a:br>
              <a:rPr lang="en-US" altLang="zh-CN" dirty="0">
                <a:ea typeface="宋体" charset="-122"/>
              </a:rPr>
            </a:b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dirty="0">
                <a:ea typeface="宋体" charset="-122"/>
              </a:rPr>
              <a:t>LwM2M </a:t>
            </a:r>
            <a:r>
              <a:rPr lang="en-GB" altLang="zh-CN" dirty="0" err="1">
                <a:ea typeface="宋体" charset="-122"/>
              </a:rPr>
              <a:t>TestFest</a:t>
            </a:r>
            <a:r>
              <a:rPr lang="en-GB" altLang="zh-CN" dirty="0">
                <a:ea typeface="宋体" charset="-122"/>
              </a:rPr>
              <a:t> Porto</a:t>
            </a:r>
          </a:p>
        </p:txBody>
      </p:sp>
      <p:sp>
        <p:nvSpPr>
          <p:cNvPr id="3075" name="Rectangle 5"/>
          <p:cNvSpPr>
            <a:spLocks noGrp="1" noChangeArrowheads="1"/>
          </p:cNvSpPr>
          <p:nvPr>
            <p:ph type="body" idx="1"/>
          </p:nvPr>
        </p:nvSpPr>
        <p:spPr/>
        <p:txBody>
          <a:bodyPr/>
          <a:lstStyle/>
          <a:p>
            <a:pPr>
              <a:buFontTx/>
              <a:buNone/>
            </a:pPr>
            <a:r>
              <a:rPr lang="en-GB" altLang="zh-CN" dirty="0" err="1">
                <a:ea typeface="宋体" charset="-122"/>
              </a:rPr>
              <a:t>TestFest</a:t>
            </a:r>
            <a:r>
              <a:rPr lang="en-GB" altLang="zh-CN" dirty="0">
                <a:ea typeface="宋体" charset="-122"/>
              </a:rPr>
              <a:t> Porto 1</a:t>
            </a:r>
            <a:r>
              <a:rPr lang="en-GB" altLang="zh-CN" baseline="30000" dirty="0">
                <a:ea typeface="宋体" charset="-122"/>
              </a:rPr>
              <a:t>st</a:t>
            </a:r>
            <a:r>
              <a:rPr lang="en-GB" altLang="zh-CN" dirty="0">
                <a:ea typeface="宋体" charset="-122"/>
              </a:rPr>
              <a:t> to 5</a:t>
            </a:r>
            <a:r>
              <a:rPr lang="en-GB" altLang="zh-CN" baseline="30000" dirty="0">
                <a:ea typeface="宋体" charset="-122"/>
              </a:rPr>
              <a:t>th</a:t>
            </a:r>
            <a:r>
              <a:rPr lang="en-GB" altLang="zh-CN" dirty="0">
                <a:ea typeface="宋体" charset="-122"/>
              </a:rPr>
              <a:t> April 2019</a:t>
            </a:r>
          </a:p>
          <a:p>
            <a:pPr lvl="1"/>
            <a:r>
              <a:rPr lang="en-GB" altLang="zh-CN" dirty="0">
                <a:ea typeface="宋体" charset="-122"/>
              </a:rPr>
              <a:t>Registrations</a:t>
            </a:r>
          </a:p>
          <a:p>
            <a:pPr lvl="2"/>
            <a:r>
              <a:rPr lang="en-GB" altLang="zh-CN" dirty="0">
                <a:ea typeface="宋体" charset="-122"/>
              </a:rPr>
              <a:t>So far 1 Client/1 Server from the same company</a:t>
            </a:r>
          </a:p>
          <a:p>
            <a:pPr lvl="2"/>
            <a:r>
              <a:rPr lang="en-GB" altLang="zh-CN" dirty="0">
                <a:ea typeface="宋体" charset="-122"/>
              </a:rPr>
              <a:t>By this time we should have a few more registrations, we are concerned that this event may be cancelled</a:t>
            </a:r>
          </a:p>
          <a:p>
            <a:pPr lvl="1"/>
            <a:r>
              <a:rPr lang="en-GB" altLang="zh-CN" dirty="0">
                <a:ea typeface="宋体" charset="-122"/>
              </a:rPr>
              <a:t>No SIMs available</a:t>
            </a:r>
          </a:p>
          <a:p>
            <a:pPr lvl="2"/>
            <a:r>
              <a:rPr lang="en-GB" altLang="zh-CN" dirty="0" err="1">
                <a:ea typeface="宋体" charset="-122"/>
              </a:rPr>
              <a:t>SmithMicro</a:t>
            </a:r>
            <a:r>
              <a:rPr lang="en-GB" altLang="zh-CN" dirty="0">
                <a:ea typeface="宋体" charset="-122"/>
              </a:rPr>
              <a:t> has confirmed that Telco carries don’t offer LTE Cat M1 SIMs in Portugal</a:t>
            </a:r>
          </a:p>
          <a:p>
            <a:pPr lvl="2"/>
            <a:r>
              <a:rPr lang="en-GB" altLang="zh-CN" dirty="0">
                <a:ea typeface="宋体" charset="-122"/>
              </a:rPr>
              <a:t>We have removed from the registration the option to bring Clients that need a SIM card</a:t>
            </a:r>
          </a:p>
          <a:p>
            <a:pPr lvl="2"/>
            <a:endParaRPr lang="en-GB" altLang="zh-CN" dirty="0">
              <a:ea typeface="宋体" charset="-122"/>
            </a:endParaRPr>
          </a:p>
          <a:p>
            <a:pPr lvl="1"/>
            <a:r>
              <a:rPr lang="en-GB" altLang="zh-CN" dirty="0">
                <a:ea typeface="宋体" charset="-122"/>
              </a:rPr>
              <a:t>Test Cases for LwM2M v1.1</a:t>
            </a:r>
          </a:p>
          <a:p>
            <a:pPr lvl="2"/>
            <a:r>
              <a:rPr lang="en-GB" altLang="zh-CN" dirty="0">
                <a:ea typeface="宋体" charset="-122"/>
              </a:rPr>
              <a:t>Word document </a:t>
            </a:r>
            <a:r>
              <a:rPr lang="en-US" dirty="0"/>
              <a:t>OMA-ETS-LightweightM2M_INT-V1_1-20190116-D is ready for newv1.1 Test Cases</a:t>
            </a:r>
          </a:p>
          <a:p>
            <a:pPr lvl="2"/>
            <a:endParaRPr lang="en-GB" altLang="zh-CN" dirty="0">
              <a:ea typeface="宋体"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97E8E2-5AA5-0144-87DB-0A2954F44826}"/>
              </a:ext>
            </a:extLst>
          </p:cNvPr>
          <p:cNvSpPr>
            <a:spLocks noGrp="1"/>
          </p:cNvSpPr>
          <p:nvPr>
            <p:ph type="title"/>
          </p:nvPr>
        </p:nvSpPr>
        <p:spPr/>
        <p:txBody>
          <a:bodyPr/>
          <a:lstStyle/>
          <a:p>
            <a:r>
              <a:rPr lang="en-US" dirty="0"/>
              <a:t>LwM2M v1.1 Presentation</a:t>
            </a:r>
          </a:p>
        </p:txBody>
      </p:sp>
      <p:sp>
        <p:nvSpPr>
          <p:cNvPr id="3" name="Content Placeholder 2">
            <a:extLst>
              <a:ext uri="{FF2B5EF4-FFF2-40B4-BE49-F238E27FC236}">
                <a16:creationId xmlns:a16="http://schemas.microsoft.com/office/drawing/2014/main" id="{21CCD08C-DF49-E54F-9E37-F0507C72507F}"/>
              </a:ext>
            </a:extLst>
          </p:cNvPr>
          <p:cNvSpPr>
            <a:spLocks noGrp="1"/>
          </p:cNvSpPr>
          <p:nvPr>
            <p:ph idx="1"/>
          </p:nvPr>
        </p:nvSpPr>
        <p:spPr/>
        <p:txBody>
          <a:bodyPr/>
          <a:lstStyle/>
          <a:p>
            <a:r>
              <a:rPr lang="en-US" dirty="0"/>
              <a:t>Pending Approval</a:t>
            </a:r>
          </a:p>
          <a:p>
            <a:pPr lvl="1"/>
            <a:r>
              <a:rPr lang="en-US" dirty="0"/>
              <a:t>OMA-DM&amp;SE-2018-0114R04-INP_LwM2M_v1_1_marketing is still pending of DMSE approval. This is the latest version of the LwM2M v1.1 presentation.</a:t>
            </a:r>
          </a:p>
          <a:p>
            <a:pPr lvl="1"/>
            <a:r>
              <a:rPr lang="en-US" dirty="0"/>
              <a:t>Slide 29 of this presentation contains the final list of companies that agreed to have their name added to this presentation</a:t>
            </a:r>
          </a:p>
          <a:p>
            <a:r>
              <a:rPr lang="en-US" dirty="0"/>
              <a:t>Next Steps</a:t>
            </a:r>
          </a:p>
          <a:p>
            <a:pPr lvl="1"/>
            <a:r>
              <a:rPr lang="en-US" dirty="0"/>
              <a:t>Once the group has formally agreed this revision R04 the staff will invite </a:t>
            </a:r>
            <a:r>
              <a:rPr lang="en-US" dirty="0" err="1"/>
              <a:t>Padhu</a:t>
            </a:r>
            <a:r>
              <a:rPr lang="en-US" dirty="0"/>
              <a:t> to prepare a video presenting the document</a:t>
            </a:r>
          </a:p>
          <a:p>
            <a:pPr lvl="1"/>
            <a:r>
              <a:rPr lang="en-US" dirty="0"/>
              <a:t>Video and presentation will be promoted via OMA social media and website</a:t>
            </a:r>
          </a:p>
          <a:p>
            <a:pPr lvl="1"/>
            <a:r>
              <a:rPr lang="en-US" dirty="0"/>
              <a:t>Companies that are interested in blog about this presentation are invited to contact OMA staff</a:t>
            </a:r>
          </a:p>
        </p:txBody>
      </p:sp>
    </p:spTree>
    <p:extLst>
      <p:ext uri="{BB962C8B-B14F-4D97-AF65-F5344CB8AC3E}">
        <p14:creationId xmlns:p14="http://schemas.microsoft.com/office/powerpoint/2010/main" val="17819104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7AEB24-B905-F846-A713-5345D8D25ADF}"/>
              </a:ext>
            </a:extLst>
          </p:cNvPr>
          <p:cNvSpPr>
            <a:spLocks noGrp="1"/>
          </p:cNvSpPr>
          <p:nvPr>
            <p:ph type="title"/>
          </p:nvPr>
        </p:nvSpPr>
        <p:spPr/>
        <p:txBody>
          <a:bodyPr/>
          <a:lstStyle/>
          <a:p>
            <a:r>
              <a:rPr lang="en-US" dirty="0"/>
              <a:t>Staff Documents</a:t>
            </a:r>
          </a:p>
        </p:txBody>
      </p:sp>
      <p:sp>
        <p:nvSpPr>
          <p:cNvPr id="3" name="Content Placeholder 2">
            <a:extLst>
              <a:ext uri="{FF2B5EF4-FFF2-40B4-BE49-F238E27FC236}">
                <a16:creationId xmlns:a16="http://schemas.microsoft.com/office/drawing/2014/main" id="{2965E4E1-0777-FB48-95CB-E965B42151D5}"/>
              </a:ext>
            </a:extLst>
          </p:cNvPr>
          <p:cNvSpPr>
            <a:spLocks noGrp="1"/>
          </p:cNvSpPr>
          <p:nvPr>
            <p:ph idx="1"/>
          </p:nvPr>
        </p:nvSpPr>
        <p:spPr/>
        <p:txBody>
          <a:bodyPr/>
          <a:lstStyle/>
          <a:p>
            <a:r>
              <a:rPr lang="en-US" dirty="0"/>
              <a:t>Sean McIlroy will present the following documents:</a:t>
            </a:r>
          </a:p>
          <a:p>
            <a:pPr lvl="2"/>
            <a:r>
              <a:rPr lang="en-US" dirty="0"/>
              <a:t>OMA-DM&amp;SE-2019-0012-INP_Staff_Report_for_Chennai</a:t>
            </a:r>
          </a:p>
          <a:p>
            <a:pPr lvl="2"/>
            <a:r>
              <a:rPr lang="en-US" dirty="0"/>
              <a:t>OMA-DM-LightweightM2M-2019-0007-CR_SUP_BinaryAppDataContainer_Editorials</a:t>
            </a:r>
          </a:p>
          <a:p>
            <a:pPr lvl="2"/>
            <a:r>
              <a:rPr lang="en-US" dirty="0"/>
              <a:t>OMA-DM-LightweightM2M-2019-0006R01-INP_LWM2M_object_connectivity_management_SUP_files</a:t>
            </a:r>
          </a:p>
          <a:p>
            <a:pPr lvl="2"/>
            <a:r>
              <a:rPr lang="en-US" dirty="0"/>
              <a:t>OMA-DM&amp;SE-2019-0002-ILS_from_ITU_T_JCA_IoT_SC_C_on_Request_to_Update_Standards_Roadmap_and_Contact_Points</a:t>
            </a:r>
          </a:p>
          <a:p>
            <a:pPr lvl="2"/>
            <a:r>
              <a:rPr lang="en-US" dirty="0"/>
              <a:t>OMA-DM&amp;SE-2019-0007-Reply_LS_from_ITU_T_SG20_on_LwM2M_v1_1_Release</a:t>
            </a:r>
          </a:p>
          <a:p>
            <a:pPr lvl="2"/>
            <a:r>
              <a:rPr lang="en-US" dirty="0"/>
              <a:t>OMA-DM&amp;SE-2019-0011-INP_LwM2M_Object_App_Data_Container_V_1.0_Gating_criteria</a:t>
            </a:r>
          </a:p>
        </p:txBody>
      </p:sp>
    </p:spTree>
    <p:extLst>
      <p:ext uri="{BB962C8B-B14F-4D97-AF65-F5344CB8AC3E}">
        <p14:creationId xmlns:p14="http://schemas.microsoft.com/office/powerpoint/2010/main" val="2012125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18CD9-4CD7-8942-B1D7-C780EEADFE55}"/>
              </a:ext>
            </a:extLst>
          </p:cNvPr>
          <p:cNvSpPr>
            <a:spLocks noGrp="1"/>
          </p:cNvSpPr>
          <p:nvPr>
            <p:ph type="title"/>
          </p:nvPr>
        </p:nvSpPr>
        <p:spPr>
          <a:xfrm>
            <a:off x="261937" y="3054350"/>
            <a:ext cx="8748712" cy="703262"/>
          </a:xfrm>
        </p:spPr>
        <p:txBody>
          <a:bodyPr/>
          <a:lstStyle/>
          <a:p>
            <a:r>
              <a:rPr lang="en-US" dirty="0"/>
              <a:t>Comments?</a:t>
            </a:r>
          </a:p>
        </p:txBody>
      </p:sp>
    </p:spTree>
    <p:extLst>
      <p:ext uri="{BB962C8B-B14F-4D97-AF65-F5344CB8AC3E}">
        <p14:creationId xmlns:p14="http://schemas.microsoft.com/office/powerpoint/2010/main" val="3328690563"/>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28</TotalTime>
  <Pages>15</Pages>
  <Words>583</Words>
  <Application>Microsoft Macintosh PowerPoint</Application>
  <PresentationFormat>Custom</PresentationFormat>
  <Paragraphs>40</Paragraphs>
  <Slides>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宋体</vt:lpstr>
      <vt:lpstr>Arial</vt:lpstr>
      <vt:lpstr>Arial Narrow</vt:lpstr>
      <vt:lpstr>Tahoma</vt:lpstr>
      <vt:lpstr>Times New Roman</vt:lpstr>
      <vt:lpstr>OMA Template</vt:lpstr>
      <vt:lpstr>OMA-DM&amp;SE-2019-0012-INP_Staff_Report_for_Chennai  Staff Report for Chennai </vt:lpstr>
      <vt:lpstr>LwM2M TestFest Porto</vt:lpstr>
      <vt:lpstr>LwM2M v1.1 Presentation</vt:lpstr>
      <vt:lpstr>Staff Documents</vt:lpstr>
      <vt:lpstr>Comments?</vt:lpstr>
    </vt:vector>
  </TitlesOfParts>
  <Company>OMA</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270</cp:revision>
  <cp:lastPrinted>1999-04-27T06:51:51Z</cp:lastPrinted>
  <dcterms:created xsi:type="dcterms:W3CDTF">2002-03-19T14:05:12Z</dcterms:created>
  <dcterms:modified xsi:type="dcterms:W3CDTF">2019-02-01T21:29:08Z</dcterms:modified>
</cp:coreProperties>
</file>