
<file path=[Content_Types].xml><?xml version="1.0" encoding="utf-8"?>
<Types xmlns="http://schemas.openxmlformats.org/package/2006/content-types">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9" r:id="rId1"/>
  </p:sldMasterIdLst>
  <p:notesMasterIdLst>
    <p:notesMasterId r:id="rId13"/>
  </p:notesMasterIdLst>
  <p:handoutMasterIdLst>
    <p:handoutMasterId r:id="rId14"/>
  </p:handoutMasterIdLst>
  <p:sldIdLst>
    <p:sldId id="293" r:id="rId2"/>
    <p:sldId id="338" r:id="rId3"/>
    <p:sldId id="339" r:id="rId4"/>
    <p:sldId id="340" r:id="rId5"/>
    <p:sldId id="341" r:id="rId6"/>
    <p:sldId id="342" r:id="rId7"/>
    <p:sldId id="343" r:id="rId8"/>
    <p:sldId id="344" r:id="rId9"/>
    <p:sldId id="345" r:id="rId10"/>
    <p:sldId id="346" r:id="rId11"/>
    <p:sldId id="347" r:id="rId12"/>
  </p:sldIdLst>
  <p:sldSz cx="9363075" cy="7023100"/>
  <p:notesSz cx="6797675" cy="9928225"/>
  <p:kinsoku lang="ja-JP" invalStChars="、。，．・：；？！゛゜ヽヾゝゞ々ー’”）〕］｝〉》」』】°‰′″℃￠％ぁぃぅぇぉっゃゅょゎァィゥェォッャュョヮヵヶ!%),.:;?]}｡｣､･ｧｨｩｪｫｬｭｮｯｰﾞﾟ" invalEndChars="‘“（〔［｛〈《「『【￥＄$([\{｢￡"/>
  <p:defaultTextStyle>
    <a:defPPr>
      <a:defRPr lang="en-US"/>
    </a:defPPr>
    <a:lvl1pPr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5pPr>
    <a:lvl6pPr marL="2286000" algn="l" defTabSz="914400" rtl="0" eaLnBrk="1" latinLnBrk="0" hangingPunct="1">
      <a:defRPr sz="2000" kern="1200">
        <a:solidFill>
          <a:schemeClr val="tx1"/>
        </a:solidFill>
        <a:latin typeface="Arial" panose="020B0604020202020204" pitchFamily="34" charset="0"/>
        <a:ea typeface="+mn-ea"/>
        <a:cs typeface="+mn-cs"/>
      </a:defRPr>
    </a:lvl6pPr>
    <a:lvl7pPr marL="2743200" algn="l" defTabSz="914400" rtl="0" eaLnBrk="1" latinLnBrk="0" hangingPunct="1">
      <a:defRPr sz="2000" kern="1200">
        <a:solidFill>
          <a:schemeClr val="tx1"/>
        </a:solidFill>
        <a:latin typeface="Arial" panose="020B0604020202020204" pitchFamily="34" charset="0"/>
        <a:ea typeface="+mn-ea"/>
        <a:cs typeface="+mn-cs"/>
      </a:defRPr>
    </a:lvl7pPr>
    <a:lvl8pPr marL="3200400" algn="l" defTabSz="914400" rtl="0" eaLnBrk="1" latinLnBrk="0" hangingPunct="1">
      <a:defRPr sz="2000" kern="1200">
        <a:solidFill>
          <a:schemeClr val="tx1"/>
        </a:solidFill>
        <a:latin typeface="Arial" panose="020B0604020202020204" pitchFamily="34" charset="0"/>
        <a:ea typeface="+mn-ea"/>
        <a:cs typeface="+mn-cs"/>
      </a:defRPr>
    </a:lvl8pPr>
    <a:lvl9pPr marL="3657600" algn="l" defTabSz="914400" rtl="0" eaLnBrk="1" latinLnBrk="0" hangingPunct="1">
      <a:defRPr sz="2000"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212">
          <p15:clr>
            <a:srgbClr val="A4A3A4"/>
          </p15:clr>
        </p15:guide>
        <p15:guide id="2" pos="2949">
          <p15:clr>
            <a:srgbClr val="A4A3A4"/>
          </p15:clr>
        </p15:guide>
      </p15:sldGuideLst>
    </p:ext>
    <p:ext uri="{2D200454-40CA-4A62-9FC3-DE9A4176ACB9}">
      <p15:notesGuideLst xmlns:p15="http://schemas.microsoft.com/office/powerpoint/2012/main">
        <p15:guide id="1" orient="horz" pos="3128" userDrawn="1">
          <p15:clr>
            <a:srgbClr val="A4A3A4"/>
          </p15:clr>
        </p15:guide>
        <p15:guide id="2" pos="2141"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BDCAFF"/>
    <a:srgbClr val="330066"/>
    <a:srgbClr val="EAEAEA"/>
    <a:srgbClr val="860043"/>
    <a:srgbClr val="543800"/>
    <a:srgbClr val="660033"/>
    <a:srgbClr val="FDB5C3"/>
    <a:srgbClr val="99FFCC"/>
    <a:srgbClr val="FFCCCC"/>
    <a:srgbClr val="FEEDC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5551" autoAdjust="0"/>
    <p:restoredTop sz="94665" autoAdjust="0"/>
  </p:normalViewPr>
  <p:slideViewPr>
    <p:cSldViewPr>
      <p:cViewPr>
        <p:scale>
          <a:sx n="70" d="100"/>
          <a:sy n="70" d="100"/>
        </p:scale>
        <p:origin x="1516" y="68"/>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p:scale>
          <a:sx n="196" d="100"/>
          <a:sy n="196" d="100"/>
        </p:scale>
        <p:origin x="-1446" y="-4656"/>
      </p:cViewPr>
      <p:guideLst>
        <p:guide orient="horz" pos="3128"/>
        <p:guide pos="2141"/>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19" Type="http://schemas.microsoft.com/office/2016/11/relationships/changesInfo" Target="changesInfos/changesInfo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handoutMaster" Target="handoutMasters/handout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ubramani, Padmakumar (Nokia - IN/Chennai)" userId="7296e4be-caf6-475e-b59e-c031279f61d7" providerId="ADAL" clId="{9A5403AC-85F7-499F-BFE3-6C916ED17B2F}"/>
    <pc:docChg chg="custSel addSld delSld modSld">
      <pc:chgData name="Subramani, Padmakumar (Nokia - IN/Chennai)" userId="7296e4be-caf6-475e-b59e-c031279f61d7" providerId="ADAL" clId="{9A5403AC-85F7-499F-BFE3-6C916ED17B2F}" dt="2018-12-14T10:35:50.304" v="1245" actId="20577"/>
      <pc:docMkLst>
        <pc:docMk/>
      </pc:docMkLst>
      <pc:sldChg chg="modSp">
        <pc:chgData name="Subramani, Padmakumar (Nokia - IN/Chennai)" userId="7296e4be-caf6-475e-b59e-c031279f61d7" providerId="ADAL" clId="{9A5403AC-85F7-499F-BFE3-6C916ED17B2F}" dt="2018-12-14T08:35:16.687" v="8" actId="20577"/>
        <pc:sldMkLst>
          <pc:docMk/>
          <pc:sldMk cId="0" sldId="293"/>
        </pc:sldMkLst>
        <pc:spChg chg="mod">
          <ac:chgData name="Subramani, Padmakumar (Nokia - IN/Chennai)" userId="7296e4be-caf6-475e-b59e-c031279f61d7" providerId="ADAL" clId="{9A5403AC-85F7-499F-BFE3-6C916ED17B2F}" dt="2018-12-14T08:35:16.687" v="8" actId="20577"/>
          <ac:spMkLst>
            <pc:docMk/>
            <pc:sldMk cId="0" sldId="293"/>
            <ac:spMk id="4099" creationId="{00000000-0000-0000-0000-000000000000}"/>
          </ac:spMkLst>
        </pc:spChg>
        <pc:spChg chg="mod">
          <ac:chgData name="Subramani, Padmakumar (Nokia - IN/Chennai)" userId="7296e4be-caf6-475e-b59e-c031279f61d7" providerId="ADAL" clId="{9A5403AC-85F7-499F-BFE3-6C916ED17B2F}" dt="2018-12-14T08:35:04.145" v="1" actId="20577"/>
          <ac:spMkLst>
            <pc:docMk/>
            <pc:sldMk cId="0" sldId="293"/>
            <ac:spMk id="4100" creationId="{00000000-0000-0000-0000-000000000000}"/>
          </ac:spMkLst>
        </pc:spChg>
      </pc:sldChg>
      <pc:sldChg chg="addSp delSp modSp add">
        <pc:chgData name="Subramani, Padmakumar (Nokia - IN/Chennai)" userId="7296e4be-caf6-475e-b59e-c031279f61d7" providerId="ADAL" clId="{9A5403AC-85F7-499F-BFE3-6C916ED17B2F}" dt="2018-12-14T09:21:28.329" v="720" actId="20577"/>
        <pc:sldMkLst>
          <pc:docMk/>
          <pc:sldMk cId="4166874783" sldId="338"/>
        </pc:sldMkLst>
        <pc:spChg chg="del">
          <ac:chgData name="Subramani, Padmakumar (Nokia - IN/Chennai)" userId="7296e4be-caf6-475e-b59e-c031279f61d7" providerId="ADAL" clId="{9A5403AC-85F7-499F-BFE3-6C916ED17B2F}" dt="2018-12-14T08:40:44.360" v="32" actId="20577"/>
          <ac:spMkLst>
            <pc:docMk/>
            <pc:sldMk cId="4166874783" sldId="338"/>
            <ac:spMk id="2" creationId="{DAAFC471-7E1D-41E5-8359-6BCCF580EBEB}"/>
          </ac:spMkLst>
        </pc:spChg>
        <pc:spChg chg="add mod">
          <ac:chgData name="Subramani, Padmakumar (Nokia - IN/Chennai)" userId="7296e4be-caf6-475e-b59e-c031279f61d7" providerId="ADAL" clId="{9A5403AC-85F7-499F-BFE3-6C916ED17B2F}" dt="2018-12-14T09:21:14.440" v="677" actId="20577"/>
          <ac:spMkLst>
            <pc:docMk/>
            <pc:sldMk cId="4166874783" sldId="338"/>
            <ac:spMk id="3" creationId="{66386073-DD5A-4483-9713-9FCF07788683}"/>
          </ac:spMkLst>
        </pc:spChg>
        <pc:spChg chg="add mod">
          <ac:chgData name="Subramani, Padmakumar (Nokia - IN/Chennai)" userId="7296e4be-caf6-475e-b59e-c031279f61d7" providerId="ADAL" clId="{9A5403AC-85F7-499F-BFE3-6C916ED17B2F}" dt="2018-12-14T09:21:28.329" v="720" actId="20577"/>
          <ac:spMkLst>
            <pc:docMk/>
            <pc:sldMk cId="4166874783" sldId="338"/>
            <ac:spMk id="4" creationId="{8FA97309-8A79-4547-84E9-36D9A44F3AD4}"/>
          </ac:spMkLst>
        </pc:spChg>
        <pc:spChg chg="add mod">
          <ac:chgData name="Subramani, Padmakumar (Nokia - IN/Chennai)" userId="7296e4be-caf6-475e-b59e-c031279f61d7" providerId="ADAL" clId="{9A5403AC-85F7-499F-BFE3-6C916ED17B2F}" dt="2018-12-14T09:21:15.903" v="678" actId="20577"/>
          <ac:spMkLst>
            <pc:docMk/>
            <pc:sldMk cId="4166874783" sldId="338"/>
            <ac:spMk id="5" creationId="{9C61CB06-586B-4268-8C3A-B1FE339D5232}"/>
          </ac:spMkLst>
        </pc:spChg>
      </pc:sldChg>
      <pc:sldChg chg="addSp delSp modSp add">
        <pc:chgData name="Subramani, Padmakumar (Nokia - IN/Chennai)" userId="7296e4be-caf6-475e-b59e-c031279f61d7" providerId="ADAL" clId="{9A5403AC-85F7-499F-BFE3-6C916ED17B2F}" dt="2018-12-14T10:35:50.304" v="1245" actId="20577"/>
        <pc:sldMkLst>
          <pc:docMk/>
          <pc:sldMk cId="4101553096" sldId="339"/>
        </pc:sldMkLst>
        <pc:spChg chg="mod">
          <ac:chgData name="Subramani, Padmakumar (Nokia - IN/Chennai)" userId="7296e4be-caf6-475e-b59e-c031279f61d7" providerId="ADAL" clId="{9A5403AC-85F7-499F-BFE3-6C916ED17B2F}" dt="2018-12-14T10:35:50.304" v="1245" actId="20577"/>
          <ac:spMkLst>
            <pc:docMk/>
            <pc:sldMk cId="4101553096" sldId="339"/>
            <ac:spMk id="3" creationId="{66386073-DD5A-4483-9713-9FCF07788683}"/>
          </ac:spMkLst>
        </pc:spChg>
        <pc:spChg chg="mod">
          <ac:chgData name="Subramani, Padmakumar (Nokia - IN/Chennai)" userId="7296e4be-caf6-475e-b59e-c031279f61d7" providerId="ADAL" clId="{9A5403AC-85F7-499F-BFE3-6C916ED17B2F}" dt="2018-12-14T09:24:39.012" v="745" actId="20577"/>
          <ac:spMkLst>
            <pc:docMk/>
            <pc:sldMk cId="4101553096" sldId="339"/>
            <ac:spMk id="4" creationId="{8FA97309-8A79-4547-84E9-36D9A44F3AD4}"/>
          </ac:spMkLst>
        </pc:spChg>
        <pc:spChg chg="del">
          <ac:chgData name="Subramani, Padmakumar (Nokia - IN/Chennai)" userId="7296e4be-caf6-475e-b59e-c031279f61d7" providerId="ADAL" clId="{9A5403AC-85F7-499F-BFE3-6C916ED17B2F}" dt="2018-12-14T09:24:59.069" v="746" actId="478"/>
          <ac:spMkLst>
            <pc:docMk/>
            <pc:sldMk cId="4101553096" sldId="339"/>
            <ac:spMk id="5" creationId="{9C61CB06-586B-4268-8C3A-B1FE339D5232}"/>
          </ac:spMkLst>
        </pc:spChg>
        <pc:spChg chg="add del mod">
          <ac:chgData name="Subramani, Padmakumar (Nokia - IN/Chennai)" userId="7296e4be-caf6-475e-b59e-c031279f61d7" providerId="ADAL" clId="{9A5403AC-85F7-499F-BFE3-6C916ED17B2F}" dt="2018-12-14T09:25:01.291" v="747" actId="478"/>
          <ac:spMkLst>
            <pc:docMk/>
            <pc:sldMk cId="4101553096" sldId="339"/>
            <ac:spMk id="6" creationId="{2D71DE8D-7DB8-4258-9429-EBDA85F84F29}"/>
          </ac:spMkLst>
        </pc:spChg>
      </pc:sldChg>
    </pc:docChg>
  </pc:docChgLst>
  <pc:docChgLst>
    <pc:chgData name="Subramani, Padmakumar (Nokia - IN/Chennai)" userId="7296e4be-caf6-475e-b59e-c031279f61d7" providerId="ADAL" clId="{884AB619-D8EC-4088-B846-FAFCC2975D5A}"/>
    <pc:docChg chg="undo redo custSel addSld delSld modSld">
      <pc:chgData name="Subramani, Padmakumar (Nokia - IN/Chennai)" userId="7296e4be-caf6-475e-b59e-c031279f61d7" providerId="ADAL" clId="{884AB619-D8EC-4088-B846-FAFCC2975D5A}" dt="2019-01-07T12:19:25.365" v="3668" actId="5793"/>
      <pc:docMkLst>
        <pc:docMk/>
      </pc:docMkLst>
      <pc:sldChg chg="modSp">
        <pc:chgData name="Subramani, Padmakumar (Nokia - IN/Chennai)" userId="7296e4be-caf6-475e-b59e-c031279f61d7" providerId="ADAL" clId="{884AB619-D8EC-4088-B846-FAFCC2975D5A}" dt="2019-01-07T09:18:42.547" v="1278" actId="5793"/>
        <pc:sldMkLst>
          <pc:docMk/>
          <pc:sldMk cId="4166874783" sldId="338"/>
        </pc:sldMkLst>
        <pc:spChg chg="mod">
          <ac:chgData name="Subramani, Padmakumar (Nokia - IN/Chennai)" userId="7296e4be-caf6-475e-b59e-c031279f61d7" providerId="ADAL" clId="{884AB619-D8EC-4088-B846-FAFCC2975D5A}" dt="2019-01-07T09:18:42.547" v="1278" actId="5793"/>
          <ac:spMkLst>
            <pc:docMk/>
            <pc:sldMk cId="4166874783" sldId="338"/>
            <ac:spMk id="5" creationId="{9C61CB06-586B-4268-8C3A-B1FE339D5232}"/>
          </ac:spMkLst>
        </pc:spChg>
      </pc:sldChg>
      <pc:sldChg chg="addSp delSp modSp">
        <pc:chgData name="Subramani, Padmakumar (Nokia - IN/Chennai)" userId="7296e4be-caf6-475e-b59e-c031279f61d7" providerId="ADAL" clId="{884AB619-D8EC-4088-B846-FAFCC2975D5A}" dt="2019-01-07T07:21:04.815" v="160" actId="14100"/>
        <pc:sldMkLst>
          <pc:docMk/>
          <pc:sldMk cId="4101553096" sldId="339"/>
        </pc:sldMkLst>
        <pc:spChg chg="add del">
          <ac:chgData name="Subramani, Padmakumar (Nokia - IN/Chennai)" userId="7296e4be-caf6-475e-b59e-c031279f61d7" providerId="ADAL" clId="{884AB619-D8EC-4088-B846-FAFCC2975D5A}" dt="2019-01-07T07:16:25.526" v="147" actId="478"/>
          <ac:spMkLst>
            <pc:docMk/>
            <pc:sldMk cId="4101553096" sldId="339"/>
            <ac:spMk id="3" creationId="{66386073-DD5A-4483-9713-9FCF07788683}"/>
          </ac:spMkLst>
        </pc:spChg>
        <pc:spChg chg="add del mod">
          <ac:chgData name="Subramani, Padmakumar (Nokia - IN/Chennai)" userId="7296e4be-caf6-475e-b59e-c031279f61d7" providerId="ADAL" clId="{884AB619-D8EC-4088-B846-FAFCC2975D5A}" dt="2019-01-07T07:16:28.107" v="148" actId="478"/>
          <ac:spMkLst>
            <pc:docMk/>
            <pc:sldMk cId="4101553096" sldId="339"/>
            <ac:spMk id="6" creationId="{614271DA-692D-4996-8610-8DE0493BFFAE}"/>
          </ac:spMkLst>
        </pc:spChg>
        <pc:graphicFrameChg chg="add del modGraphic">
          <ac:chgData name="Subramani, Padmakumar (Nokia - IN/Chennai)" userId="7296e4be-caf6-475e-b59e-c031279f61d7" providerId="ADAL" clId="{884AB619-D8EC-4088-B846-FAFCC2975D5A}" dt="2019-01-07T07:16:04.840" v="144"/>
          <ac:graphicFrameMkLst>
            <pc:docMk/>
            <pc:sldMk cId="4101553096" sldId="339"/>
            <ac:graphicFrameMk id="2" creationId="{86DD208A-506C-485F-BB10-270B434BEAC7}"/>
          </ac:graphicFrameMkLst>
        </pc:graphicFrameChg>
        <pc:graphicFrameChg chg="add del">
          <ac:chgData name="Subramani, Padmakumar (Nokia - IN/Chennai)" userId="7296e4be-caf6-475e-b59e-c031279f61d7" providerId="ADAL" clId="{884AB619-D8EC-4088-B846-FAFCC2975D5A}" dt="2019-01-07T07:19:13.195" v="150" actId="478"/>
          <ac:graphicFrameMkLst>
            <pc:docMk/>
            <pc:sldMk cId="4101553096" sldId="339"/>
            <ac:graphicFrameMk id="7" creationId="{CB8C1D6A-30FB-4085-9694-173D34457B82}"/>
          </ac:graphicFrameMkLst>
        </pc:graphicFrameChg>
        <pc:picChg chg="add mod">
          <ac:chgData name="Subramani, Padmakumar (Nokia - IN/Chennai)" userId="7296e4be-caf6-475e-b59e-c031279f61d7" providerId="ADAL" clId="{884AB619-D8EC-4088-B846-FAFCC2975D5A}" dt="2019-01-07T07:21:04.815" v="160" actId="14100"/>
          <ac:picMkLst>
            <pc:docMk/>
            <pc:sldMk cId="4101553096" sldId="339"/>
            <ac:picMk id="8" creationId="{D4CB08A0-4364-4F66-97F2-83C451397382}"/>
          </ac:picMkLst>
        </pc:picChg>
      </pc:sldChg>
      <pc:sldChg chg="addSp delSp modSp add">
        <pc:chgData name="Subramani, Padmakumar (Nokia - IN/Chennai)" userId="7296e4be-caf6-475e-b59e-c031279f61d7" providerId="ADAL" clId="{884AB619-D8EC-4088-B846-FAFCC2975D5A}" dt="2019-01-07T07:20:58.062" v="159" actId="1076"/>
        <pc:sldMkLst>
          <pc:docMk/>
          <pc:sldMk cId="1070823979" sldId="340"/>
        </pc:sldMkLst>
        <pc:picChg chg="add mod">
          <ac:chgData name="Subramani, Padmakumar (Nokia - IN/Chennai)" userId="7296e4be-caf6-475e-b59e-c031279f61d7" providerId="ADAL" clId="{884AB619-D8EC-4088-B846-FAFCC2975D5A}" dt="2019-01-07T07:20:58.062" v="159" actId="1076"/>
          <ac:picMkLst>
            <pc:docMk/>
            <pc:sldMk cId="1070823979" sldId="340"/>
            <ac:picMk id="2" creationId="{BC182A7B-639D-45C1-8EFB-8C281DF4AA2A}"/>
          </ac:picMkLst>
        </pc:picChg>
        <pc:picChg chg="del">
          <ac:chgData name="Subramani, Padmakumar (Nokia - IN/Chennai)" userId="7296e4be-caf6-475e-b59e-c031279f61d7" providerId="ADAL" clId="{884AB619-D8EC-4088-B846-FAFCC2975D5A}" dt="2019-01-07T07:20:52.098" v="156" actId="478"/>
          <ac:picMkLst>
            <pc:docMk/>
            <pc:sldMk cId="1070823979" sldId="340"/>
            <ac:picMk id="8" creationId="{D4CB08A0-4364-4F66-97F2-83C451397382}"/>
          </ac:picMkLst>
        </pc:picChg>
      </pc:sldChg>
      <pc:sldChg chg="add del">
        <pc:chgData name="Subramani, Padmakumar (Nokia - IN/Chennai)" userId="7296e4be-caf6-475e-b59e-c031279f61d7" providerId="ADAL" clId="{884AB619-D8EC-4088-B846-FAFCC2975D5A}" dt="2019-01-07T07:20:47.498" v="154" actId="2696"/>
        <pc:sldMkLst>
          <pc:docMk/>
          <pc:sldMk cId="1185139326" sldId="340"/>
        </pc:sldMkLst>
      </pc:sldChg>
      <pc:sldChg chg="addSp delSp modSp add">
        <pc:chgData name="Subramani, Padmakumar (Nokia - IN/Chennai)" userId="7296e4be-caf6-475e-b59e-c031279f61d7" providerId="ADAL" clId="{884AB619-D8EC-4088-B846-FAFCC2975D5A}" dt="2019-01-07T07:21:36.663" v="166" actId="1076"/>
        <pc:sldMkLst>
          <pc:docMk/>
          <pc:sldMk cId="802289568" sldId="341"/>
        </pc:sldMkLst>
        <pc:picChg chg="del">
          <ac:chgData name="Subramani, Padmakumar (Nokia - IN/Chennai)" userId="7296e4be-caf6-475e-b59e-c031279f61d7" providerId="ADAL" clId="{884AB619-D8EC-4088-B846-FAFCC2975D5A}" dt="2019-01-07T07:21:34.288" v="164" actId="478"/>
          <ac:picMkLst>
            <pc:docMk/>
            <pc:sldMk cId="802289568" sldId="341"/>
            <ac:picMk id="2" creationId="{BC182A7B-639D-45C1-8EFB-8C281DF4AA2A}"/>
          </ac:picMkLst>
        </pc:picChg>
        <pc:picChg chg="add mod">
          <ac:chgData name="Subramani, Padmakumar (Nokia - IN/Chennai)" userId="7296e4be-caf6-475e-b59e-c031279f61d7" providerId="ADAL" clId="{884AB619-D8EC-4088-B846-FAFCC2975D5A}" dt="2019-01-07T07:21:36.663" v="166" actId="1076"/>
          <ac:picMkLst>
            <pc:docMk/>
            <pc:sldMk cId="802289568" sldId="341"/>
            <ac:picMk id="3" creationId="{2AE315FA-2451-439F-BCD7-1A02E43D3F17}"/>
          </ac:picMkLst>
        </pc:picChg>
      </pc:sldChg>
      <pc:sldChg chg="add del">
        <pc:chgData name="Subramani, Padmakumar (Nokia - IN/Chennai)" userId="7296e4be-caf6-475e-b59e-c031279f61d7" providerId="ADAL" clId="{884AB619-D8EC-4088-B846-FAFCC2975D5A}" dt="2019-01-07T07:21:28.326" v="162" actId="2696"/>
        <pc:sldMkLst>
          <pc:docMk/>
          <pc:sldMk cId="2475691924" sldId="341"/>
        </pc:sldMkLst>
      </pc:sldChg>
      <pc:sldChg chg="addSp delSp modSp add">
        <pc:chgData name="Subramani, Padmakumar (Nokia - IN/Chennai)" userId="7296e4be-caf6-475e-b59e-c031279f61d7" providerId="ADAL" clId="{884AB619-D8EC-4088-B846-FAFCC2975D5A}" dt="2019-01-07T10:02:01.920" v="1997" actId="207"/>
        <pc:sldMkLst>
          <pc:docMk/>
          <pc:sldMk cId="281511080" sldId="342"/>
        </pc:sldMkLst>
        <pc:spChg chg="del">
          <ac:chgData name="Subramani, Padmakumar (Nokia - IN/Chennai)" userId="7296e4be-caf6-475e-b59e-c031279f61d7" providerId="ADAL" clId="{884AB619-D8EC-4088-B846-FAFCC2975D5A}" dt="2019-01-07T07:33:19.839" v="168"/>
          <ac:spMkLst>
            <pc:docMk/>
            <pc:sldMk cId="281511080" sldId="342"/>
            <ac:spMk id="2" creationId="{19314B9D-6817-4889-983F-5EFA5A26E31C}"/>
          </ac:spMkLst>
        </pc:spChg>
        <pc:spChg chg="del">
          <ac:chgData name="Subramani, Padmakumar (Nokia - IN/Chennai)" userId="7296e4be-caf6-475e-b59e-c031279f61d7" providerId="ADAL" clId="{884AB619-D8EC-4088-B846-FAFCC2975D5A}" dt="2019-01-07T07:33:19.839" v="168"/>
          <ac:spMkLst>
            <pc:docMk/>
            <pc:sldMk cId="281511080" sldId="342"/>
            <ac:spMk id="3" creationId="{0B4A0CD1-B6E1-4939-A2C9-4996027A7C33}"/>
          </ac:spMkLst>
        </pc:spChg>
        <pc:spChg chg="del">
          <ac:chgData name="Subramani, Padmakumar (Nokia - IN/Chennai)" userId="7296e4be-caf6-475e-b59e-c031279f61d7" providerId="ADAL" clId="{884AB619-D8EC-4088-B846-FAFCC2975D5A}" dt="2019-01-07T07:33:19.839" v="168"/>
          <ac:spMkLst>
            <pc:docMk/>
            <pc:sldMk cId="281511080" sldId="342"/>
            <ac:spMk id="4" creationId="{EAF23704-F59C-495A-BAFD-6C0DDE97562C}"/>
          </ac:spMkLst>
        </pc:spChg>
        <pc:spChg chg="add mod">
          <ac:chgData name="Subramani, Padmakumar (Nokia - IN/Chennai)" userId="7296e4be-caf6-475e-b59e-c031279f61d7" providerId="ADAL" clId="{884AB619-D8EC-4088-B846-FAFCC2975D5A}" dt="2019-01-07T07:33:19.839" v="168"/>
          <ac:spMkLst>
            <pc:docMk/>
            <pc:sldMk cId="281511080" sldId="342"/>
            <ac:spMk id="5" creationId="{BE0B4D35-AEC1-4BB9-9A49-229948435D66}"/>
          </ac:spMkLst>
        </pc:spChg>
        <pc:spChg chg="add del mod">
          <ac:chgData name="Subramani, Padmakumar (Nokia - IN/Chennai)" userId="7296e4be-caf6-475e-b59e-c031279f61d7" providerId="ADAL" clId="{884AB619-D8EC-4088-B846-FAFCC2975D5A}" dt="2019-01-07T07:33:42.724" v="170"/>
          <ac:spMkLst>
            <pc:docMk/>
            <pc:sldMk cId="281511080" sldId="342"/>
            <ac:spMk id="7" creationId="{A7F6ADFD-F287-4ABC-BCC4-42D78F34F3E5}"/>
          </ac:spMkLst>
        </pc:spChg>
        <pc:spChg chg="add del mod">
          <ac:chgData name="Subramani, Padmakumar (Nokia - IN/Chennai)" userId="7296e4be-caf6-475e-b59e-c031279f61d7" providerId="ADAL" clId="{884AB619-D8EC-4088-B846-FAFCC2975D5A}" dt="2019-01-07T07:33:42.724" v="170"/>
          <ac:spMkLst>
            <pc:docMk/>
            <pc:sldMk cId="281511080" sldId="342"/>
            <ac:spMk id="8" creationId="{4D832425-0025-4580-9158-606604E2BADF}"/>
          </ac:spMkLst>
        </pc:spChg>
        <pc:spChg chg="add del mod">
          <ac:chgData name="Subramani, Padmakumar (Nokia - IN/Chennai)" userId="7296e4be-caf6-475e-b59e-c031279f61d7" providerId="ADAL" clId="{884AB619-D8EC-4088-B846-FAFCC2975D5A}" dt="2019-01-07T07:33:42.724" v="170"/>
          <ac:spMkLst>
            <pc:docMk/>
            <pc:sldMk cId="281511080" sldId="342"/>
            <ac:spMk id="9" creationId="{D4B8D0DE-31E5-412E-9434-AAAE0BAA977C}"/>
          </ac:spMkLst>
        </pc:spChg>
        <pc:spChg chg="add del mod">
          <ac:chgData name="Subramani, Padmakumar (Nokia - IN/Chennai)" userId="7296e4be-caf6-475e-b59e-c031279f61d7" providerId="ADAL" clId="{884AB619-D8EC-4088-B846-FAFCC2975D5A}" dt="2019-01-07T07:33:42.724" v="170"/>
          <ac:spMkLst>
            <pc:docMk/>
            <pc:sldMk cId="281511080" sldId="342"/>
            <ac:spMk id="10" creationId="{46738506-AF9B-4C61-829A-63FD7DFEAD20}"/>
          </ac:spMkLst>
        </pc:spChg>
        <pc:spChg chg="add">
          <ac:chgData name="Subramani, Padmakumar (Nokia - IN/Chennai)" userId="7296e4be-caf6-475e-b59e-c031279f61d7" providerId="ADAL" clId="{884AB619-D8EC-4088-B846-FAFCC2975D5A}" dt="2019-01-07T07:33:51.885" v="171"/>
          <ac:spMkLst>
            <pc:docMk/>
            <pc:sldMk cId="281511080" sldId="342"/>
            <ac:spMk id="11" creationId="{0BA6F889-F9FE-4ED3-AFC6-55B8EF638F00}"/>
          </ac:spMkLst>
        </pc:spChg>
        <pc:spChg chg="add mod">
          <ac:chgData name="Subramani, Padmakumar (Nokia - IN/Chennai)" userId="7296e4be-caf6-475e-b59e-c031279f61d7" providerId="ADAL" clId="{884AB619-D8EC-4088-B846-FAFCC2975D5A}" dt="2019-01-07T10:02:01.920" v="1997" actId="207"/>
          <ac:spMkLst>
            <pc:docMk/>
            <pc:sldMk cId="281511080" sldId="342"/>
            <ac:spMk id="13" creationId="{DA11C98A-2C91-4ECB-9C13-B01AD124F7F8}"/>
          </ac:spMkLst>
        </pc:spChg>
        <pc:graphicFrameChg chg="del mod modGraphic">
          <ac:chgData name="Subramani, Padmakumar (Nokia - IN/Chennai)" userId="7296e4be-caf6-475e-b59e-c031279f61d7" providerId="ADAL" clId="{884AB619-D8EC-4088-B846-FAFCC2975D5A}" dt="2019-01-07T07:45:28.602" v="340" actId="478"/>
          <ac:graphicFrameMkLst>
            <pc:docMk/>
            <pc:sldMk cId="281511080" sldId="342"/>
            <ac:graphicFrameMk id="6" creationId="{186AE0FA-B8A3-4CCD-B5FF-477060A806E6}"/>
          </ac:graphicFrameMkLst>
        </pc:graphicFrameChg>
      </pc:sldChg>
      <pc:sldChg chg="modSp add">
        <pc:chgData name="Subramani, Padmakumar (Nokia - IN/Chennai)" userId="7296e4be-caf6-475e-b59e-c031279f61d7" providerId="ADAL" clId="{884AB619-D8EC-4088-B846-FAFCC2975D5A}" dt="2019-01-07T10:02:08.908" v="1999" actId="207"/>
        <pc:sldMkLst>
          <pc:docMk/>
          <pc:sldMk cId="3217151374" sldId="343"/>
        </pc:sldMkLst>
        <pc:spChg chg="mod">
          <ac:chgData name="Subramani, Padmakumar (Nokia - IN/Chennai)" userId="7296e4be-caf6-475e-b59e-c031279f61d7" providerId="ADAL" clId="{884AB619-D8EC-4088-B846-FAFCC2975D5A}" dt="2019-01-07T10:02:08.908" v="1999" actId="207"/>
          <ac:spMkLst>
            <pc:docMk/>
            <pc:sldMk cId="3217151374" sldId="343"/>
            <ac:spMk id="13" creationId="{DA11C98A-2C91-4ECB-9C13-B01AD124F7F8}"/>
          </ac:spMkLst>
        </pc:spChg>
      </pc:sldChg>
      <pc:sldChg chg="modSp add">
        <pc:chgData name="Subramani, Padmakumar (Nokia - IN/Chennai)" userId="7296e4be-caf6-475e-b59e-c031279f61d7" providerId="ADAL" clId="{884AB619-D8EC-4088-B846-FAFCC2975D5A}" dt="2019-01-07T10:54:12.541" v="2330" actId="20577"/>
        <pc:sldMkLst>
          <pc:docMk/>
          <pc:sldMk cId="1537690123" sldId="344"/>
        </pc:sldMkLst>
        <pc:spChg chg="mod">
          <ac:chgData name="Subramani, Padmakumar (Nokia - IN/Chennai)" userId="7296e4be-caf6-475e-b59e-c031279f61d7" providerId="ADAL" clId="{884AB619-D8EC-4088-B846-FAFCC2975D5A}" dt="2019-01-07T10:54:12.541" v="2330" actId="20577"/>
          <ac:spMkLst>
            <pc:docMk/>
            <pc:sldMk cId="1537690123" sldId="344"/>
            <ac:spMk id="13" creationId="{DA11C98A-2C91-4ECB-9C13-B01AD124F7F8}"/>
          </ac:spMkLst>
        </pc:spChg>
      </pc:sldChg>
      <pc:sldChg chg="modSp add">
        <pc:chgData name="Subramani, Padmakumar (Nokia - IN/Chennai)" userId="7296e4be-caf6-475e-b59e-c031279f61d7" providerId="ADAL" clId="{884AB619-D8EC-4088-B846-FAFCC2975D5A}" dt="2019-01-07T12:02:05.512" v="3656"/>
        <pc:sldMkLst>
          <pc:docMk/>
          <pc:sldMk cId="3698759506" sldId="345"/>
        </pc:sldMkLst>
        <pc:spChg chg="mod">
          <ac:chgData name="Subramani, Padmakumar (Nokia - IN/Chennai)" userId="7296e4be-caf6-475e-b59e-c031279f61d7" providerId="ADAL" clId="{884AB619-D8EC-4088-B846-FAFCC2975D5A}" dt="2019-01-07T12:02:05.512" v="3656"/>
          <ac:spMkLst>
            <pc:docMk/>
            <pc:sldMk cId="3698759506" sldId="345"/>
            <ac:spMk id="13" creationId="{DA11C98A-2C91-4ECB-9C13-B01AD124F7F8}"/>
          </ac:spMkLst>
        </pc:spChg>
      </pc:sldChg>
      <pc:sldChg chg="modSp add">
        <pc:chgData name="Subramani, Padmakumar (Nokia - IN/Chennai)" userId="7296e4be-caf6-475e-b59e-c031279f61d7" providerId="ADAL" clId="{884AB619-D8EC-4088-B846-FAFCC2975D5A}" dt="2019-01-07T12:02:02.472" v="3655"/>
        <pc:sldMkLst>
          <pc:docMk/>
          <pc:sldMk cId="3548950196" sldId="346"/>
        </pc:sldMkLst>
        <pc:spChg chg="mod">
          <ac:chgData name="Subramani, Padmakumar (Nokia - IN/Chennai)" userId="7296e4be-caf6-475e-b59e-c031279f61d7" providerId="ADAL" clId="{884AB619-D8EC-4088-B846-FAFCC2975D5A}" dt="2019-01-07T10:55:59.863" v="2381" actId="20577"/>
          <ac:spMkLst>
            <pc:docMk/>
            <pc:sldMk cId="3548950196" sldId="346"/>
            <ac:spMk id="11" creationId="{0BA6F889-F9FE-4ED3-AFC6-55B8EF638F00}"/>
          </ac:spMkLst>
        </pc:spChg>
        <pc:spChg chg="mod">
          <ac:chgData name="Subramani, Padmakumar (Nokia - IN/Chennai)" userId="7296e4be-caf6-475e-b59e-c031279f61d7" providerId="ADAL" clId="{884AB619-D8EC-4088-B846-FAFCC2975D5A}" dt="2019-01-07T12:02:02.472" v="3655"/>
          <ac:spMkLst>
            <pc:docMk/>
            <pc:sldMk cId="3548950196" sldId="346"/>
            <ac:spMk id="13" creationId="{DA11C98A-2C91-4ECB-9C13-B01AD124F7F8}"/>
          </ac:spMkLst>
        </pc:spChg>
      </pc:sldChg>
      <pc:sldChg chg="modSp add">
        <pc:chgData name="Subramani, Padmakumar (Nokia - IN/Chennai)" userId="7296e4be-caf6-475e-b59e-c031279f61d7" providerId="ADAL" clId="{884AB619-D8EC-4088-B846-FAFCC2975D5A}" dt="2019-01-07T12:19:25.365" v="3668" actId="5793"/>
        <pc:sldMkLst>
          <pc:docMk/>
          <pc:sldMk cId="123456642" sldId="347"/>
        </pc:sldMkLst>
        <pc:spChg chg="mod">
          <ac:chgData name="Subramani, Padmakumar (Nokia - IN/Chennai)" userId="7296e4be-caf6-475e-b59e-c031279f61d7" providerId="ADAL" clId="{884AB619-D8EC-4088-B846-FAFCC2975D5A}" dt="2019-01-07T11:20:40.600" v="2600" actId="20577"/>
          <ac:spMkLst>
            <pc:docMk/>
            <pc:sldMk cId="123456642" sldId="347"/>
            <ac:spMk id="11" creationId="{0BA6F889-F9FE-4ED3-AFC6-55B8EF638F00}"/>
          </ac:spMkLst>
        </pc:spChg>
        <pc:spChg chg="mod">
          <ac:chgData name="Subramani, Padmakumar (Nokia - IN/Chennai)" userId="7296e4be-caf6-475e-b59e-c031279f61d7" providerId="ADAL" clId="{884AB619-D8EC-4088-B846-FAFCC2975D5A}" dt="2019-01-07T12:19:25.365" v="3668" actId="5793"/>
          <ac:spMkLst>
            <pc:docMk/>
            <pc:sldMk cId="123456642" sldId="347"/>
            <ac:spMk id="13" creationId="{DA11C98A-2C91-4ECB-9C13-B01AD124F7F8}"/>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15387045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06463" y="4733852"/>
            <a:ext cx="4984750" cy="4487710"/>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a:t>Body Text</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3075" name="Rectangle 3"/>
          <p:cNvSpPr>
            <a:spLocks noGrp="1" noRot="1" noChangeAspect="1" noChangeArrowheads="1" noTextEdit="1"/>
          </p:cNvSpPr>
          <p:nvPr>
            <p:ph type="sldImg" idx="2"/>
          </p:nvPr>
        </p:nvSpPr>
        <p:spPr bwMode="auto">
          <a:xfrm>
            <a:off x="1079500" y="862013"/>
            <a:ext cx="4638675" cy="3479800"/>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sp>
    </p:spTree>
    <p:extLst>
      <p:ext uri="{BB962C8B-B14F-4D97-AF65-F5344CB8AC3E}">
        <p14:creationId xmlns:p14="http://schemas.microsoft.com/office/powerpoint/2010/main" val="27496143"/>
      </p:ext>
    </p:extLst>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Slide Image Placeholder 1"/>
          <p:cNvSpPr>
            <a:spLocks noGrp="1" noRot="1" noChangeAspect="1" noTextEdit="1"/>
          </p:cNvSpPr>
          <p:nvPr>
            <p:ph type="sldImg"/>
          </p:nvPr>
        </p:nvSpPr>
        <p:spPr>
          <a:ln/>
        </p:spPr>
      </p:sp>
      <p:sp>
        <p:nvSpPr>
          <p:cNvPr id="5123"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FR" altLang="en-US" dirty="0">
              <a:latin typeface="Arial" panose="020B0604020202020204" pitchFamily="34" charset="0"/>
            </a:endParaRPr>
          </a:p>
        </p:txBody>
      </p:sp>
    </p:spTree>
    <p:extLst>
      <p:ext uri="{BB962C8B-B14F-4D97-AF65-F5344CB8AC3E}">
        <p14:creationId xmlns:p14="http://schemas.microsoft.com/office/powerpoint/2010/main" val="183257357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pattFill prst="pct5">
          <a:fgClr>
            <a:schemeClr val="accent1"/>
          </a:fgClr>
          <a:bgClr>
            <a:schemeClr val="bg1"/>
          </a:bgClr>
        </a:patt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112569407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51048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dirty="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25967470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90402824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6358013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05848395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11851721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117481291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38350495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17474466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3871576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2234956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58649118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5" descr="oma bg_v3_2"/>
          <p:cNvPicPr>
            <a:picLocks noChangeAspect="1" noChangeArrowheads="1"/>
          </p:cNvPicPr>
          <p:nvPr userDrawn="1"/>
        </p:nvPicPr>
        <p:blipFill>
          <a:blip r:embed="rId15">
            <a:extLst>
              <a:ext uri="{28A0092B-C50C-407E-A947-70E740481C1C}">
                <a14:useLocalDpi xmlns:a14="http://schemas.microsoft.com/office/drawing/2010/main" val="0"/>
              </a:ext>
            </a:extLst>
          </a:blip>
          <a:srcRect/>
          <a:stretch>
            <a:fillRect/>
          </a:stretch>
        </p:blipFill>
        <p:spPr bwMode="auto">
          <a:xfrm>
            <a:off x="0" y="0"/>
            <a:ext cx="9363075" cy="701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3"/>
          <p:cNvSpPr>
            <a:spLocks noChangeArrowheads="1"/>
          </p:cNvSpPr>
          <p:nvPr/>
        </p:nvSpPr>
        <p:spPr bwMode="auto">
          <a:xfrm>
            <a:off x="7346950" y="6272213"/>
            <a:ext cx="1628775"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defRPr sz="2000">
                <a:solidFill>
                  <a:schemeClr val="tx1"/>
                </a:solidFill>
                <a:latin typeface="Arial" panose="020B0604020202020204" pitchFamily="34" charset="0"/>
              </a:defRPr>
            </a:lvl1pPr>
            <a:lvl2pPr marL="742950" indent="-285750">
              <a:lnSpc>
                <a:spcPct val="90000"/>
              </a:lnSpc>
              <a:defRPr sz="2000">
                <a:solidFill>
                  <a:schemeClr val="tx1"/>
                </a:solidFill>
                <a:latin typeface="Arial" panose="020B0604020202020204" pitchFamily="34" charset="0"/>
              </a:defRPr>
            </a:lvl2pPr>
            <a:lvl3pPr marL="1143000" indent="-228600">
              <a:lnSpc>
                <a:spcPct val="90000"/>
              </a:lnSpc>
              <a:defRPr sz="2000">
                <a:solidFill>
                  <a:schemeClr val="tx1"/>
                </a:solidFill>
                <a:latin typeface="Arial" panose="020B0604020202020204" pitchFamily="34" charset="0"/>
              </a:defRPr>
            </a:lvl3pPr>
            <a:lvl4pPr marL="1600200" indent="-228600">
              <a:lnSpc>
                <a:spcPct val="90000"/>
              </a:lnSpc>
              <a:defRPr sz="2000">
                <a:solidFill>
                  <a:schemeClr val="tx1"/>
                </a:solidFill>
                <a:latin typeface="Arial" panose="020B0604020202020204" pitchFamily="34" charset="0"/>
              </a:defRPr>
            </a:lvl4pPr>
            <a:lvl5pPr marL="2057400" indent="-228600">
              <a:lnSpc>
                <a:spcPct val="90000"/>
              </a:lnSpc>
              <a:defRPr sz="2000">
                <a:solidFill>
                  <a:schemeClr val="tx1"/>
                </a:solidFill>
                <a:latin typeface="Arial" panose="020B0604020202020204" pitchFamily="34" charset="0"/>
              </a:defRPr>
            </a:lvl5pPr>
            <a:lvl6pPr marL="2514600" indent="-2286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endParaRPr lang="en-GB" altLang="en-US"/>
          </a:p>
        </p:txBody>
      </p:sp>
      <p:sp>
        <p:nvSpPr>
          <p:cNvPr id="1028"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1F1F5C"/>
            </a:prstShdw>
          </a:effectLst>
          <a:extLst>
            <a:ext uri="{909E8E84-426E-40DD-AFC4-6F175D3DCCD1}">
              <a14:hiddenFill xmlns:a14="http://schemas.microsoft.com/office/drawing/2010/main">
                <a:noFill/>
              </a14:hiddenFill>
            </a:ext>
          </a:extLst>
        </p:spPr>
        <p:txBody>
          <a:bodyPr/>
          <a:lstStyle/>
          <a:p>
            <a:endParaRPr lang="en-US"/>
          </a:p>
        </p:txBody>
      </p:sp>
      <p:sp>
        <p:nvSpPr>
          <p:cNvPr id="1029" name="Rectangle 14"/>
          <p:cNvSpPr>
            <a:spLocks noChangeArrowheads="1"/>
          </p:cNvSpPr>
          <p:nvPr userDrawn="1"/>
        </p:nvSpPr>
        <p:spPr bwMode="auto">
          <a:xfrm>
            <a:off x="0" y="6553200"/>
            <a:ext cx="9363075" cy="76200"/>
          </a:xfrm>
          <a:prstGeom prst="rect">
            <a:avLst/>
          </a:prstGeom>
          <a:solidFill>
            <a:srgbClr val="333399"/>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lnSpc>
                <a:spcPct val="90000"/>
              </a:lnSpc>
              <a:defRPr sz="2000">
                <a:solidFill>
                  <a:schemeClr val="tx1"/>
                </a:solidFill>
                <a:latin typeface="Arial" panose="020B0604020202020204" pitchFamily="34" charset="0"/>
              </a:defRPr>
            </a:lvl1pPr>
            <a:lvl2pPr marL="742950" indent="-285750">
              <a:lnSpc>
                <a:spcPct val="90000"/>
              </a:lnSpc>
              <a:defRPr sz="2000">
                <a:solidFill>
                  <a:schemeClr val="tx1"/>
                </a:solidFill>
                <a:latin typeface="Arial" panose="020B0604020202020204" pitchFamily="34" charset="0"/>
              </a:defRPr>
            </a:lvl2pPr>
            <a:lvl3pPr marL="1143000" indent="-228600">
              <a:lnSpc>
                <a:spcPct val="90000"/>
              </a:lnSpc>
              <a:defRPr sz="2000">
                <a:solidFill>
                  <a:schemeClr val="tx1"/>
                </a:solidFill>
                <a:latin typeface="Arial" panose="020B0604020202020204" pitchFamily="34" charset="0"/>
              </a:defRPr>
            </a:lvl3pPr>
            <a:lvl4pPr marL="1600200" indent="-228600">
              <a:lnSpc>
                <a:spcPct val="90000"/>
              </a:lnSpc>
              <a:defRPr sz="2000">
                <a:solidFill>
                  <a:schemeClr val="tx1"/>
                </a:solidFill>
                <a:latin typeface="Arial" panose="020B0604020202020204" pitchFamily="34" charset="0"/>
              </a:defRPr>
            </a:lvl4pPr>
            <a:lvl5pPr marL="2057400" indent="-228600">
              <a:lnSpc>
                <a:spcPct val="90000"/>
              </a:lnSpc>
              <a:defRPr sz="2000">
                <a:solidFill>
                  <a:schemeClr val="tx1"/>
                </a:solidFill>
                <a:latin typeface="Arial" panose="020B0604020202020204" pitchFamily="34" charset="0"/>
              </a:defRPr>
            </a:lvl5pPr>
            <a:lvl6pPr marL="2514600" indent="-2286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endParaRPr lang="en-GB" altLang="en-US"/>
          </a:p>
        </p:txBody>
      </p:sp>
      <p:sp>
        <p:nvSpPr>
          <p:cNvPr id="1030" name="Rectangle 17"/>
          <p:cNvSpPr>
            <a:spLocks noChangeArrowheads="1"/>
          </p:cNvSpPr>
          <p:nvPr userDrawn="1"/>
        </p:nvSpPr>
        <p:spPr bwMode="auto">
          <a:xfrm>
            <a:off x="0" y="6629400"/>
            <a:ext cx="4800600" cy="35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lnSpc>
                <a:spcPct val="90000"/>
              </a:lnSpc>
              <a:tabLst>
                <a:tab pos="5372100" algn="ctr"/>
                <a:tab pos="9182100" algn="r"/>
              </a:tabLst>
              <a:defRPr sz="2000">
                <a:solidFill>
                  <a:schemeClr val="tx1"/>
                </a:solidFill>
                <a:latin typeface="Arial" panose="020B0604020202020204" pitchFamily="34" charset="0"/>
              </a:defRPr>
            </a:lvl1pPr>
            <a:lvl2pPr marL="742950" indent="-285750" defTabSz="403225">
              <a:lnSpc>
                <a:spcPct val="90000"/>
              </a:lnSpc>
              <a:tabLst>
                <a:tab pos="5372100" algn="ctr"/>
                <a:tab pos="9182100" algn="r"/>
              </a:tabLst>
              <a:defRPr sz="2000">
                <a:solidFill>
                  <a:schemeClr val="tx1"/>
                </a:solidFill>
                <a:latin typeface="Arial" panose="020B0604020202020204" pitchFamily="34" charset="0"/>
              </a:defRPr>
            </a:lvl2pPr>
            <a:lvl3pPr marL="1143000" indent="-228600" defTabSz="403225">
              <a:lnSpc>
                <a:spcPct val="90000"/>
              </a:lnSpc>
              <a:tabLst>
                <a:tab pos="5372100" algn="ctr"/>
                <a:tab pos="9182100" algn="r"/>
              </a:tabLst>
              <a:defRPr sz="2000">
                <a:solidFill>
                  <a:schemeClr val="tx1"/>
                </a:solidFill>
                <a:latin typeface="Arial" panose="020B0604020202020204" pitchFamily="34" charset="0"/>
              </a:defRPr>
            </a:lvl3pPr>
            <a:lvl4pPr marL="1600200" indent="-228600" defTabSz="403225">
              <a:lnSpc>
                <a:spcPct val="90000"/>
              </a:lnSpc>
              <a:tabLst>
                <a:tab pos="5372100" algn="ctr"/>
                <a:tab pos="9182100" algn="r"/>
              </a:tabLst>
              <a:defRPr sz="2000">
                <a:solidFill>
                  <a:schemeClr val="tx1"/>
                </a:solidFill>
                <a:latin typeface="Arial" panose="020B0604020202020204" pitchFamily="34" charset="0"/>
              </a:defRPr>
            </a:lvl4pPr>
            <a:lvl5pPr marL="2057400" indent="-228600" defTabSz="403225">
              <a:lnSpc>
                <a:spcPct val="90000"/>
              </a:lnSpc>
              <a:tabLst>
                <a:tab pos="5372100" algn="ctr"/>
                <a:tab pos="9182100" algn="r"/>
              </a:tabLst>
              <a:defRPr sz="2000">
                <a:solidFill>
                  <a:schemeClr val="tx1"/>
                </a:solidFill>
                <a:latin typeface="Arial" panose="020B0604020202020204" pitchFamily="34"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9pPr>
          </a:lstStyle>
          <a:p>
            <a:r>
              <a:rPr lang="en-GB" altLang="en-US" sz="1000" b="1" dirty="0">
                <a:cs typeface="Times New Roman" panose="02020603050405020304" pitchFamily="18" charset="0"/>
              </a:rPr>
              <a:t>© 2017 Open Mobile Alliance Ltd.  All Rights Reserved.</a:t>
            </a:r>
            <a:endParaRPr lang="en-US" altLang="en-US" sz="1000" b="1" dirty="0"/>
          </a:p>
          <a:p>
            <a:r>
              <a:rPr lang="en-US" altLang="en-US" sz="900" b="1" dirty="0">
                <a:latin typeface="Arial Narrow" panose="020B0606020202030204" pitchFamily="34" charset="0"/>
                <a:cs typeface="Times New Roman" panose="02020603050405020304" pitchFamily="18" charset="0"/>
              </a:rPr>
              <a:t>Used with the permission of the Open Mobile Alliance Ltd. under the terms as stated in this document.</a:t>
            </a:r>
            <a:endParaRPr lang="en-US" altLang="en-US" sz="900" b="1" dirty="0">
              <a:solidFill>
                <a:srgbClr val="999999"/>
              </a:solidFill>
              <a:latin typeface="Arial Narrow" panose="020B0606020202030204" pitchFamily="34" charset="0"/>
            </a:endParaRPr>
          </a:p>
        </p:txBody>
      </p:sp>
      <p:sp>
        <p:nvSpPr>
          <p:cNvPr id="1031" name="Rectangle 18"/>
          <p:cNvSpPr>
            <a:spLocks noChangeArrowheads="1"/>
          </p:cNvSpPr>
          <p:nvPr userDrawn="1"/>
        </p:nvSpPr>
        <p:spPr bwMode="auto">
          <a:xfrm>
            <a:off x="4724400" y="6629400"/>
            <a:ext cx="335280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lnSpc>
                <a:spcPct val="90000"/>
              </a:lnSpc>
              <a:tabLst>
                <a:tab pos="5372100" algn="ctr"/>
                <a:tab pos="9182100" algn="r"/>
              </a:tabLst>
              <a:defRPr sz="2000">
                <a:solidFill>
                  <a:schemeClr val="tx1"/>
                </a:solidFill>
                <a:latin typeface="Arial" panose="020B0604020202020204" pitchFamily="34" charset="0"/>
              </a:defRPr>
            </a:lvl1pPr>
            <a:lvl2pPr marL="742950" indent="-285750" defTabSz="403225">
              <a:lnSpc>
                <a:spcPct val="90000"/>
              </a:lnSpc>
              <a:tabLst>
                <a:tab pos="5372100" algn="ctr"/>
                <a:tab pos="9182100" algn="r"/>
              </a:tabLst>
              <a:defRPr sz="2000">
                <a:solidFill>
                  <a:schemeClr val="tx1"/>
                </a:solidFill>
                <a:latin typeface="Arial" panose="020B0604020202020204" pitchFamily="34" charset="0"/>
              </a:defRPr>
            </a:lvl2pPr>
            <a:lvl3pPr marL="1143000" indent="-228600" defTabSz="403225">
              <a:lnSpc>
                <a:spcPct val="90000"/>
              </a:lnSpc>
              <a:tabLst>
                <a:tab pos="5372100" algn="ctr"/>
                <a:tab pos="9182100" algn="r"/>
              </a:tabLst>
              <a:defRPr sz="2000">
                <a:solidFill>
                  <a:schemeClr val="tx1"/>
                </a:solidFill>
                <a:latin typeface="Arial" panose="020B0604020202020204" pitchFamily="34" charset="0"/>
              </a:defRPr>
            </a:lvl3pPr>
            <a:lvl4pPr marL="1600200" indent="-228600" defTabSz="403225">
              <a:lnSpc>
                <a:spcPct val="90000"/>
              </a:lnSpc>
              <a:tabLst>
                <a:tab pos="5372100" algn="ctr"/>
                <a:tab pos="9182100" algn="r"/>
              </a:tabLst>
              <a:defRPr sz="2000">
                <a:solidFill>
                  <a:schemeClr val="tx1"/>
                </a:solidFill>
                <a:latin typeface="Arial" panose="020B0604020202020204" pitchFamily="34" charset="0"/>
              </a:defRPr>
            </a:lvl4pPr>
            <a:lvl5pPr marL="2057400" indent="-228600" defTabSz="403225">
              <a:lnSpc>
                <a:spcPct val="90000"/>
              </a:lnSpc>
              <a:tabLst>
                <a:tab pos="5372100" algn="ctr"/>
                <a:tab pos="9182100" algn="r"/>
              </a:tabLst>
              <a:defRPr sz="2000">
                <a:solidFill>
                  <a:schemeClr val="tx1"/>
                </a:solidFill>
                <a:latin typeface="Arial" panose="020B0604020202020204" pitchFamily="34"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9pPr>
          </a:lstStyle>
          <a:p>
            <a:pPr algn="ctr"/>
            <a:r>
              <a:rPr lang="en-US" altLang="ja-JP" sz="1800" dirty="0">
                <a:ea typeface="ＭＳ Ｐゴシック" panose="020B0600070205080204" pitchFamily="34" charset="-128"/>
              </a:rPr>
              <a:t>OMA-LWM2M-2017-0174-INP</a:t>
            </a:r>
            <a:endParaRPr lang="en-US" altLang="en-US" sz="1800" b="1" dirty="0">
              <a:latin typeface="Arial Narrow" panose="020B0606020202030204" pitchFamily="34" charset="0"/>
            </a:endParaRPr>
          </a:p>
        </p:txBody>
      </p:sp>
      <p:sp>
        <p:nvSpPr>
          <p:cNvPr id="1032" name="Rectangle 19"/>
          <p:cNvSpPr>
            <a:spLocks noChangeArrowheads="1"/>
          </p:cNvSpPr>
          <p:nvPr userDrawn="1"/>
        </p:nvSpPr>
        <p:spPr bwMode="auto">
          <a:xfrm>
            <a:off x="8001000" y="6629400"/>
            <a:ext cx="1362075" cy="404813"/>
          </a:xfrm>
          <a:prstGeom prst="rect">
            <a:avLst/>
          </a:prstGeom>
          <a:noFill/>
          <a:ln w="12700">
            <a:noFill/>
            <a:miter lim="800000"/>
            <a:headEnd/>
            <a:tailEnd/>
          </a:ln>
        </p:spPr>
        <p:txBody>
          <a:bodyPr lIns="90488" tIns="44450" rIns="90488" bIns="44450">
            <a:spAutoFit/>
          </a:bodyPr>
          <a:lstStyle>
            <a:lvl1pPr defTabSz="403225">
              <a:tabLst>
                <a:tab pos="5372100" algn="ctr"/>
                <a:tab pos="9182100" algn="r"/>
              </a:tabLst>
              <a:defRPr sz="2000">
                <a:solidFill>
                  <a:schemeClr val="tx1"/>
                </a:solidFill>
                <a:latin typeface="Arial" panose="020B0604020202020204" pitchFamily="34" charset="0"/>
              </a:defRPr>
            </a:lvl1pPr>
            <a:lvl2pPr marL="742950" indent="-285750" defTabSz="403225">
              <a:tabLst>
                <a:tab pos="5372100" algn="ctr"/>
                <a:tab pos="9182100" algn="r"/>
              </a:tabLst>
              <a:defRPr sz="2000">
                <a:solidFill>
                  <a:schemeClr val="tx1"/>
                </a:solidFill>
                <a:latin typeface="Arial" panose="020B0604020202020204" pitchFamily="34" charset="0"/>
              </a:defRPr>
            </a:lvl2pPr>
            <a:lvl3pPr marL="1143000" indent="-228600" defTabSz="403225">
              <a:tabLst>
                <a:tab pos="5372100" algn="ctr"/>
                <a:tab pos="9182100" algn="r"/>
              </a:tabLst>
              <a:defRPr sz="2000">
                <a:solidFill>
                  <a:schemeClr val="tx1"/>
                </a:solidFill>
                <a:latin typeface="Arial" panose="020B0604020202020204" pitchFamily="34" charset="0"/>
              </a:defRPr>
            </a:lvl3pPr>
            <a:lvl4pPr marL="1600200" indent="-228600" defTabSz="403225">
              <a:tabLst>
                <a:tab pos="5372100" algn="ctr"/>
                <a:tab pos="9182100" algn="r"/>
              </a:tabLst>
              <a:defRPr sz="2000">
                <a:solidFill>
                  <a:schemeClr val="tx1"/>
                </a:solidFill>
                <a:latin typeface="Arial" panose="020B0604020202020204" pitchFamily="34" charset="0"/>
              </a:defRPr>
            </a:lvl4pPr>
            <a:lvl5pPr marL="2057400" indent="-228600" defTabSz="403225">
              <a:tabLst>
                <a:tab pos="5372100" algn="ctr"/>
                <a:tab pos="9182100" algn="r"/>
              </a:tabLst>
              <a:defRPr sz="2000">
                <a:solidFill>
                  <a:schemeClr val="tx1"/>
                </a:solidFill>
                <a:latin typeface="Arial" panose="020B0604020202020204" pitchFamily="34"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9pPr>
          </a:lstStyle>
          <a:p>
            <a:pPr algn="r">
              <a:lnSpc>
                <a:spcPct val="90000"/>
              </a:lnSpc>
              <a:defRPr/>
            </a:pPr>
            <a:r>
              <a:rPr lang="en-US" altLang="en-US" sz="1800" b="1">
                <a:latin typeface="Arial Narrow" panose="020B0606020202030204" pitchFamily="34" charset="0"/>
              </a:rPr>
              <a:t>Slide #</a:t>
            </a:r>
            <a:fld id="{FD6CA7DB-08DD-4033-8306-D47E4195CDD5}" type="slidenum">
              <a:rPr lang="en-US" altLang="en-US" sz="1800" b="1" smtClean="0">
                <a:latin typeface="Arial Narrow" panose="020B0606020202030204" pitchFamily="34" charset="0"/>
              </a:rPr>
              <a:pPr algn="r">
                <a:lnSpc>
                  <a:spcPct val="90000"/>
                </a:lnSpc>
                <a:defRPr/>
              </a:pPr>
              <a:t>‹#›</a:t>
            </a:fld>
            <a:br>
              <a:rPr lang="en-US" altLang="en-US" sz="1800" b="1">
                <a:latin typeface="Arial Narrow" panose="020B0606020202030204" pitchFamily="34" charset="0"/>
              </a:rPr>
            </a:br>
            <a:r>
              <a:rPr lang="en-US" altLang="en-US" sz="500">
                <a:solidFill>
                  <a:srgbClr val="999999"/>
                </a:solidFill>
              </a:rPr>
              <a:t>[OMA-Template-SlideDeck-20140101-I]</a:t>
            </a:r>
            <a:endParaRPr lang="en-US" altLang="en-US" sz="1800" b="1">
              <a:latin typeface="Arial Narrow" panose="020B0606020202030204" pitchFamily="34" charset="0"/>
            </a:endParaRPr>
          </a:p>
        </p:txBody>
      </p:sp>
      <p:sp>
        <p:nvSpPr>
          <p:cNvPr id="1033" name="Rectangle 2"/>
          <p:cNvSpPr>
            <a:spLocks noGrp="1" noChangeArrowheads="1"/>
          </p:cNvSpPr>
          <p:nvPr>
            <p:ph type="title"/>
          </p:nvPr>
        </p:nvSpPr>
        <p:spPr bwMode="auto">
          <a:xfrm>
            <a:off x="306388" y="233363"/>
            <a:ext cx="8748712" cy="703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ctr" anchorCtr="0" compatLnSpc="1">
            <a:prstTxWarp prst="textNoShape">
              <a:avLst/>
            </a:prstTxWarp>
          </a:bodyPr>
          <a:lstStyle/>
          <a:p>
            <a:pPr lvl="0"/>
            <a:endParaRPr lang="en-GB" altLang="en-US"/>
          </a:p>
        </p:txBody>
      </p:sp>
      <p:sp>
        <p:nvSpPr>
          <p:cNvPr id="1034" name="Rectangle 5"/>
          <p:cNvSpPr>
            <a:spLocks noGrp="1" noChangeArrowheads="1"/>
          </p:cNvSpPr>
          <p:nvPr>
            <p:ph type="body" idx="1"/>
          </p:nvPr>
        </p:nvSpPr>
        <p:spPr bwMode="auto">
          <a:xfrm>
            <a:off x="292100" y="1169988"/>
            <a:ext cx="8778875" cy="538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p>
            <a:pPr lvl="0"/>
            <a:r>
              <a:rPr lang="en-US" altLang="en-US" dirty="0"/>
              <a:t>1st Level Bullet</a:t>
            </a:r>
          </a:p>
          <a:p>
            <a:pPr lvl="1"/>
            <a:r>
              <a:rPr lang="en-US" altLang="en-US" dirty="0"/>
              <a:t>2nd Level Bullet</a:t>
            </a:r>
          </a:p>
          <a:p>
            <a:pPr lvl="2"/>
            <a:r>
              <a:rPr lang="en-US" altLang="en-US" dirty="0"/>
              <a:t>3rd Level Bullet</a:t>
            </a:r>
          </a:p>
          <a:p>
            <a:pPr lvl="3"/>
            <a:r>
              <a:rPr lang="en-US" altLang="en-US" dirty="0"/>
              <a:t>4th Level Bullet</a:t>
            </a:r>
          </a:p>
          <a:p>
            <a:pPr lvl="4"/>
            <a:r>
              <a:rPr lang="en-US" altLang="en-US" dirty="0"/>
              <a:t>5th Level Bullet</a:t>
            </a:r>
          </a:p>
        </p:txBody>
      </p:sp>
    </p:spTree>
  </p:cSld>
  <p:clrMap bg1="lt1" tx1="dk1" bg2="lt2" tx2="dk2" accent1="accent1" accent2="accent2" accent3="accent3" accent4="accent4" accent5="accent5" accent6="accent6" hlink="hlink" folHlink="folHlink"/>
  <p:sldLayoutIdLst>
    <p:sldLayoutId id="2147483674" r:id="rId1"/>
    <p:sldLayoutId id="2147483675"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Lst>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hyperlink" Target="http://www.openmobilealliance.org/UseAgreement.html" TargetMode="External"/><Relationship Id="rId4" Type="http://schemas.openxmlformats.org/officeDocument/2006/relationships/hyperlink" Target="mailto:Padmakumar.Subramani@nokia.com" TargetMode="Externa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pic>
        <p:nvPicPr>
          <p:cNvPr id="4098" name="Picture 51" descr="oma bg_v3_strong_2"/>
          <p:cNvPicPr>
            <a:picLocks noChangeAspect="1" noChangeArrowheads="1"/>
          </p:cNvPicPr>
          <p:nvPr/>
        </p:nvPicPr>
        <p:blipFill>
          <a:blip r:embed="rId3">
            <a:extLst>
              <a:ext uri="{28A0092B-C50C-407E-A947-70E740481C1C}">
                <a14:useLocalDpi xmlns:a14="http://schemas.microsoft.com/office/drawing/2010/main" val="0"/>
              </a:ext>
            </a:extLst>
          </a:blip>
          <a:srcRect b="6691"/>
          <a:stretch>
            <a:fillRect/>
          </a:stretch>
        </p:blipFill>
        <p:spPr bwMode="auto">
          <a:xfrm>
            <a:off x="-138113" y="-116821"/>
            <a:ext cx="9363075" cy="655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9" name="Rectangle 27"/>
          <p:cNvSpPr>
            <a:spLocks noChangeArrowheads="1"/>
          </p:cNvSpPr>
          <p:nvPr/>
        </p:nvSpPr>
        <p:spPr bwMode="auto">
          <a:xfrm>
            <a:off x="642938" y="1981200"/>
            <a:ext cx="8305800" cy="252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defTabSz="762000">
              <a:lnSpc>
                <a:spcPct val="90000"/>
              </a:lnSpc>
              <a:tabLst>
                <a:tab pos="1827213" algn="r"/>
                <a:tab pos="1939925" algn="l"/>
              </a:tabLst>
              <a:defRPr sz="2000">
                <a:solidFill>
                  <a:schemeClr val="tx1"/>
                </a:solidFill>
                <a:latin typeface="Arial" panose="020B0604020202020204" pitchFamily="34" charset="0"/>
              </a:defRPr>
            </a:lvl1pPr>
            <a:lvl2pPr marL="742950" indent="-285750" defTabSz="762000">
              <a:lnSpc>
                <a:spcPct val="90000"/>
              </a:lnSpc>
              <a:tabLst>
                <a:tab pos="1827213" algn="r"/>
                <a:tab pos="1939925" algn="l"/>
              </a:tabLst>
              <a:defRPr sz="2000">
                <a:solidFill>
                  <a:schemeClr val="tx1"/>
                </a:solidFill>
                <a:latin typeface="Arial" panose="020B0604020202020204" pitchFamily="34" charset="0"/>
              </a:defRPr>
            </a:lvl2pPr>
            <a:lvl3pPr marL="1143000" indent="-228600" defTabSz="762000">
              <a:lnSpc>
                <a:spcPct val="90000"/>
              </a:lnSpc>
              <a:tabLst>
                <a:tab pos="1827213" algn="r"/>
                <a:tab pos="1939925" algn="l"/>
              </a:tabLst>
              <a:defRPr sz="2000">
                <a:solidFill>
                  <a:schemeClr val="tx1"/>
                </a:solidFill>
                <a:latin typeface="Arial" panose="020B0604020202020204" pitchFamily="34" charset="0"/>
              </a:defRPr>
            </a:lvl3pPr>
            <a:lvl4pPr marL="1600200" indent="-228600" defTabSz="762000">
              <a:lnSpc>
                <a:spcPct val="90000"/>
              </a:lnSpc>
              <a:tabLst>
                <a:tab pos="1827213" algn="r"/>
                <a:tab pos="1939925" algn="l"/>
              </a:tabLst>
              <a:defRPr sz="2000">
                <a:solidFill>
                  <a:schemeClr val="tx1"/>
                </a:solidFill>
                <a:latin typeface="Arial" panose="020B0604020202020204" pitchFamily="34" charset="0"/>
              </a:defRPr>
            </a:lvl4pPr>
            <a:lvl5pPr marL="2057400" indent="-228600" defTabSz="762000">
              <a:lnSpc>
                <a:spcPct val="90000"/>
              </a:lnSpc>
              <a:tabLst>
                <a:tab pos="1827213" algn="r"/>
                <a:tab pos="1939925" algn="l"/>
              </a:tabLst>
              <a:defRPr sz="2000">
                <a:solidFill>
                  <a:schemeClr val="tx1"/>
                </a:solidFill>
                <a:latin typeface="Arial" panose="020B0604020202020204" pitchFamily="34" charset="0"/>
              </a:defRPr>
            </a:lvl5pPr>
            <a:lvl6pPr marL="25146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panose="020B0604020202020204" pitchFamily="34" charset="0"/>
              </a:defRPr>
            </a:lvl6pPr>
            <a:lvl7pPr marL="29718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panose="020B0604020202020204" pitchFamily="34" charset="0"/>
              </a:defRPr>
            </a:lvl7pPr>
            <a:lvl8pPr marL="34290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panose="020B0604020202020204" pitchFamily="34" charset="0"/>
              </a:defRPr>
            </a:lvl8pPr>
            <a:lvl9pPr marL="38862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panose="020B0604020202020204" pitchFamily="34" charset="0"/>
              </a:defRPr>
            </a:lvl9pPr>
          </a:lstStyle>
          <a:p>
            <a:pPr>
              <a:lnSpc>
                <a:spcPct val="95000"/>
              </a:lnSpc>
              <a:spcAft>
                <a:spcPct val="35000"/>
              </a:spcAft>
            </a:pPr>
            <a:r>
              <a:rPr lang="en-US" altLang="en-US" b="1" dirty="0">
                <a:latin typeface="Tahoma" panose="020B0604030504040204" pitchFamily="34" charset="0"/>
              </a:rPr>
              <a:t>	Submitted To:	OMA-DM</a:t>
            </a:r>
          </a:p>
          <a:p>
            <a:pPr>
              <a:lnSpc>
                <a:spcPct val="95000"/>
              </a:lnSpc>
              <a:spcAft>
                <a:spcPct val="35000"/>
              </a:spcAft>
            </a:pPr>
            <a:r>
              <a:rPr lang="en-US" altLang="en-US" b="1" dirty="0">
                <a:latin typeface="Tahoma" panose="020B0604030504040204" pitchFamily="34" charset="0"/>
              </a:rPr>
              <a:t>	Date:	2018 Dec 14th	</a:t>
            </a:r>
          </a:p>
          <a:p>
            <a:pPr>
              <a:lnSpc>
                <a:spcPct val="95000"/>
              </a:lnSpc>
              <a:spcAft>
                <a:spcPct val="35000"/>
              </a:spcAft>
            </a:pPr>
            <a:r>
              <a:rPr lang="en-US" altLang="en-US" b="1" dirty="0">
                <a:latin typeface="Tahoma" panose="020B0604030504040204" pitchFamily="34" charset="0"/>
              </a:rPr>
              <a:t>	Availability:	      Public            OMA Confidential</a:t>
            </a:r>
          </a:p>
          <a:p>
            <a:pPr>
              <a:lnSpc>
                <a:spcPct val="95000"/>
              </a:lnSpc>
              <a:spcAft>
                <a:spcPct val="35000"/>
              </a:spcAft>
            </a:pPr>
            <a:endParaRPr lang="en-US" altLang="en-US" b="1" dirty="0">
              <a:latin typeface="Tahoma" panose="020B0604030504040204" pitchFamily="34" charset="0"/>
            </a:endParaRPr>
          </a:p>
          <a:p>
            <a:pPr>
              <a:lnSpc>
                <a:spcPct val="95000"/>
              </a:lnSpc>
              <a:spcAft>
                <a:spcPct val="35000"/>
              </a:spcAft>
            </a:pPr>
            <a:r>
              <a:rPr lang="en-US" altLang="en-US" b="1" dirty="0">
                <a:latin typeface="Tahoma" panose="020B0604030504040204" pitchFamily="34" charset="0"/>
              </a:rPr>
              <a:t>Contact:	 </a:t>
            </a:r>
            <a:r>
              <a:rPr lang="en-US" altLang="en-US" sz="1600" b="1" dirty="0">
                <a:latin typeface="Tahoma" panose="020B0604030504040204" pitchFamily="34" charset="0"/>
                <a:hlinkClick r:id="rId4"/>
              </a:rPr>
              <a:t>Padmakumar.Subramani@nokia.com</a:t>
            </a:r>
            <a:endParaRPr lang="en-US" altLang="en-US" sz="1600" b="1" dirty="0">
              <a:latin typeface="Tahoma" panose="020B0604030504040204" pitchFamily="34" charset="0"/>
            </a:endParaRPr>
          </a:p>
          <a:p>
            <a:pPr>
              <a:lnSpc>
                <a:spcPct val="95000"/>
              </a:lnSpc>
              <a:spcAft>
                <a:spcPct val="35000"/>
              </a:spcAft>
            </a:pPr>
            <a:r>
              <a:rPr lang="en-US" altLang="en-US" b="1" dirty="0">
                <a:latin typeface="Tahoma" panose="020B0604030504040204" pitchFamily="34" charset="0"/>
              </a:rPr>
              <a:t>          	Source:  DMSE WG</a:t>
            </a:r>
          </a:p>
        </p:txBody>
      </p:sp>
      <p:sp>
        <p:nvSpPr>
          <p:cNvPr id="4100" name="Rectangle 26"/>
          <p:cNvSpPr>
            <a:spLocks noGrp="1" noChangeArrowheads="1"/>
          </p:cNvSpPr>
          <p:nvPr>
            <p:ph type="ctrTitle" idx="4294967295"/>
          </p:nvPr>
        </p:nvSpPr>
        <p:spPr>
          <a:xfrm>
            <a:off x="688181" y="114300"/>
            <a:ext cx="7996237" cy="1549400"/>
          </a:xfrm>
          <a:noFill/>
        </p:spPr>
        <p:txBody>
          <a:bodyPr anchor="t"/>
          <a:lstStyle/>
          <a:p>
            <a:r>
              <a:rPr lang="en-US" altLang="ja-JP" sz="2800" dirty="0">
                <a:ea typeface="ＭＳ Ｐゴシック" panose="020B0600070205080204" pitchFamily="34" charset="-128"/>
              </a:rPr>
              <a:t>OMA-DM-LightweightM2M-2018-0062-INP_SwMgmt_v11 </a:t>
            </a:r>
            <a:br>
              <a:rPr lang="en-US" altLang="ja-JP" sz="2800" dirty="0">
                <a:ea typeface="ＭＳ Ｐゴシック" panose="020B0600070205080204" pitchFamily="34" charset="-128"/>
              </a:rPr>
            </a:br>
            <a:br>
              <a:rPr lang="en-US" altLang="ja-JP" sz="2800" dirty="0">
                <a:ea typeface="ＭＳ Ｐゴシック" panose="020B0600070205080204" pitchFamily="34" charset="-128"/>
              </a:rPr>
            </a:br>
            <a:br>
              <a:rPr lang="en-US" altLang="ja-JP" sz="2800" dirty="0">
                <a:ea typeface="ＭＳ Ｐゴシック" panose="020B0600070205080204" pitchFamily="34" charset="-128"/>
              </a:rPr>
            </a:br>
            <a:endParaRPr lang="en-US" altLang="en-US" sz="2800" dirty="0"/>
          </a:p>
        </p:txBody>
      </p:sp>
      <p:sp>
        <p:nvSpPr>
          <p:cNvPr id="4101" name="Text Box 29"/>
          <p:cNvSpPr txBox="1">
            <a:spLocks noChangeArrowheads="1"/>
          </p:cNvSpPr>
          <p:nvPr/>
        </p:nvSpPr>
        <p:spPr bwMode="auto">
          <a:xfrm>
            <a:off x="2743200" y="2774950"/>
            <a:ext cx="287338"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lnSpc>
                <a:spcPct val="90000"/>
              </a:lnSpc>
              <a:defRPr sz="2000">
                <a:solidFill>
                  <a:schemeClr val="tx1"/>
                </a:solidFill>
                <a:latin typeface="Arial" panose="020B0604020202020204" pitchFamily="34" charset="0"/>
              </a:defRPr>
            </a:lvl1pPr>
            <a:lvl2pPr marL="742950" indent="-285750" defTabSz="762000">
              <a:lnSpc>
                <a:spcPct val="90000"/>
              </a:lnSpc>
              <a:defRPr sz="2000">
                <a:solidFill>
                  <a:schemeClr val="tx1"/>
                </a:solidFill>
                <a:latin typeface="Arial" panose="020B0604020202020204" pitchFamily="34" charset="0"/>
              </a:defRPr>
            </a:lvl2pPr>
            <a:lvl3pPr marL="1143000" indent="-228600" defTabSz="762000">
              <a:lnSpc>
                <a:spcPct val="90000"/>
              </a:lnSpc>
              <a:defRPr sz="2000">
                <a:solidFill>
                  <a:schemeClr val="tx1"/>
                </a:solidFill>
                <a:latin typeface="Arial" panose="020B0604020202020204" pitchFamily="34" charset="0"/>
              </a:defRPr>
            </a:lvl3pPr>
            <a:lvl4pPr marL="1600200" indent="-228600" defTabSz="762000">
              <a:lnSpc>
                <a:spcPct val="90000"/>
              </a:lnSpc>
              <a:defRPr sz="2000">
                <a:solidFill>
                  <a:schemeClr val="tx1"/>
                </a:solidFill>
                <a:latin typeface="Arial" panose="020B0604020202020204" pitchFamily="34" charset="0"/>
              </a:defRPr>
            </a:lvl4pPr>
            <a:lvl5pPr marL="2057400" indent="-228600" defTabSz="762000">
              <a:lnSpc>
                <a:spcPct val="90000"/>
              </a:lnSpc>
              <a:defRPr sz="2000">
                <a:solidFill>
                  <a:schemeClr val="tx1"/>
                </a:solidFill>
                <a:latin typeface="Arial" panose="020B0604020202020204" pitchFamily="34" charset="0"/>
              </a:defRPr>
            </a:lvl5pPr>
            <a:lvl6pPr marL="25146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pPr algn="ctr">
              <a:spcBef>
                <a:spcPct val="50000"/>
              </a:spcBef>
            </a:pPr>
            <a:endParaRPr lang="en-US" altLang="en-US" sz="1800" b="1" dirty="0">
              <a:solidFill>
                <a:srgbClr val="800000"/>
              </a:solidFill>
              <a:latin typeface="Tahoma" panose="020B0604030504040204" pitchFamily="34" charset="0"/>
            </a:endParaRPr>
          </a:p>
        </p:txBody>
      </p:sp>
      <p:sp>
        <p:nvSpPr>
          <p:cNvPr id="4102" name="Text Box 30"/>
          <p:cNvSpPr txBox="1">
            <a:spLocks noChangeArrowheads="1"/>
          </p:cNvSpPr>
          <p:nvPr/>
        </p:nvSpPr>
        <p:spPr bwMode="auto">
          <a:xfrm>
            <a:off x="4398963" y="2774950"/>
            <a:ext cx="288925"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lnSpc>
                <a:spcPct val="90000"/>
              </a:lnSpc>
              <a:defRPr sz="2000">
                <a:solidFill>
                  <a:schemeClr val="tx1"/>
                </a:solidFill>
                <a:latin typeface="Arial" panose="020B0604020202020204" pitchFamily="34" charset="0"/>
              </a:defRPr>
            </a:lvl1pPr>
            <a:lvl2pPr marL="742950" indent="-285750" defTabSz="762000">
              <a:lnSpc>
                <a:spcPct val="90000"/>
              </a:lnSpc>
              <a:defRPr sz="2000">
                <a:solidFill>
                  <a:schemeClr val="tx1"/>
                </a:solidFill>
                <a:latin typeface="Arial" panose="020B0604020202020204" pitchFamily="34" charset="0"/>
              </a:defRPr>
            </a:lvl2pPr>
            <a:lvl3pPr marL="1143000" indent="-228600" defTabSz="762000">
              <a:lnSpc>
                <a:spcPct val="90000"/>
              </a:lnSpc>
              <a:defRPr sz="2000">
                <a:solidFill>
                  <a:schemeClr val="tx1"/>
                </a:solidFill>
                <a:latin typeface="Arial" panose="020B0604020202020204" pitchFamily="34" charset="0"/>
              </a:defRPr>
            </a:lvl3pPr>
            <a:lvl4pPr marL="1600200" indent="-228600" defTabSz="762000">
              <a:lnSpc>
                <a:spcPct val="90000"/>
              </a:lnSpc>
              <a:defRPr sz="2000">
                <a:solidFill>
                  <a:schemeClr val="tx1"/>
                </a:solidFill>
                <a:latin typeface="Arial" panose="020B0604020202020204" pitchFamily="34" charset="0"/>
              </a:defRPr>
            </a:lvl4pPr>
            <a:lvl5pPr marL="2057400" indent="-228600" defTabSz="762000">
              <a:lnSpc>
                <a:spcPct val="90000"/>
              </a:lnSpc>
              <a:defRPr sz="2000">
                <a:solidFill>
                  <a:schemeClr val="tx1"/>
                </a:solidFill>
                <a:latin typeface="Arial" panose="020B0604020202020204" pitchFamily="34" charset="0"/>
              </a:defRPr>
            </a:lvl5pPr>
            <a:lvl6pPr marL="25146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pPr algn="ctr">
              <a:spcBef>
                <a:spcPct val="50000"/>
              </a:spcBef>
            </a:pPr>
            <a:r>
              <a:rPr lang="en-US" altLang="en-US" sz="1800" b="1" dirty="0">
                <a:solidFill>
                  <a:srgbClr val="800000"/>
                </a:solidFill>
                <a:latin typeface="Tahoma" panose="020B0604030504040204" pitchFamily="34" charset="0"/>
              </a:rPr>
              <a:t>X</a:t>
            </a:r>
            <a:endParaRPr lang="en-GB" altLang="en-US" sz="1800" b="1" dirty="0">
              <a:solidFill>
                <a:srgbClr val="800000"/>
              </a:solidFill>
              <a:latin typeface="Tahoma" panose="020B0604030504040204" pitchFamily="34" charset="0"/>
            </a:endParaRPr>
          </a:p>
        </p:txBody>
      </p:sp>
      <p:sp>
        <p:nvSpPr>
          <p:cNvPr id="4103" name="Text Box 57"/>
          <p:cNvSpPr txBox="1">
            <a:spLocks noChangeArrowheads="1"/>
          </p:cNvSpPr>
          <p:nvPr/>
        </p:nvSpPr>
        <p:spPr bwMode="auto">
          <a:xfrm>
            <a:off x="1296988" y="5080000"/>
            <a:ext cx="6781800" cy="635000"/>
          </a:xfrm>
          <a:prstGeom prst="rect">
            <a:avLst/>
          </a:prstGeom>
          <a:solidFill>
            <a:srgbClr val="EAEAEA"/>
          </a:solidFill>
          <a:ln w="6350">
            <a:solidFill>
              <a:schemeClr val="tx1"/>
            </a:solidFill>
            <a:miter lim="800000"/>
            <a:headEnd/>
            <a:tailEnd/>
          </a:ln>
        </p:spPr>
        <p:txBody>
          <a:bodyPr>
            <a:spAutoFit/>
          </a:bodyPr>
          <a:lstStyle>
            <a:lvl1pPr defTabSz="762000">
              <a:lnSpc>
                <a:spcPct val="90000"/>
              </a:lnSpc>
              <a:defRPr sz="2000">
                <a:solidFill>
                  <a:schemeClr val="tx1"/>
                </a:solidFill>
                <a:latin typeface="Arial" panose="020B0604020202020204" pitchFamily="34" charset="0"/>
              </a:defRPr>
            </a:lvl1pPr>
            <a:lvl2pPr marL="742950" indent="-285750" defTabSz="762000">
              <a:lnSpc>
                <a:spcPct val="90000"/>
              </a:lnSpc>
              <a:defRPr sz="2000">
                <a:solidFill>
                  <a:schemeClr val="tx1"/>
                </a:solidFill>
                <a:latin typeface="Arial" panose="020B0604020202020204" pitchFamily="34" charset="0"/>
              </a:defRPr>
            </a:lvl2pPr>
            <a:lvl3pPr marL="1143000" indent="-228600" defTabSz="762000">
              <a:lnSpc>
                <a:spcPct val="90000"/>
              </a:lnSpc>
              <a:defRPr sz="2000">
                <a:solidFill>
                  <a:schemeClr val="tx1"/>
                </a:solidFill>
                <a:latin typeface="Arial" panose="020B0604020202020204" pitchFamily="34" charset="0"/>
              </a:defRPr>
            </a:lvl3pPr>
            <a:lvl4pPr marL="1600200" indent="-228600" defTabSz="762000">
              <a:lnSpc>
                <a:spcPct val="90000"/>
              </a:lnSpc>
              <a:defRPr sz="2000">
                <a:solidFill>
                  <a:schemeClr val="tx1"/>
                </a:solidFill>
                <a:latin typeface="Arial" panose="020B0604020202020204" pitchFamily="34" charset="0"/>
              </a:defRPr>
            </a:lvl4pPr>
            <a:lvl5pPr marL="2057400" indent="-228600" defTabSz="762000">
              <a:lnSpc>
                <a:spcPct val="90000"/>
              </a:lnSpc>
              <a:defRPr sz="2000">
                <a:solidFill>
                  <a:schemeClr val="tx1"/>
                </a:solidFill>
                <a:latin typeface="Arial" panose="020B0604020202020204" pitchFamily="34" charset="0"/>
              </a:defRPr>
            </a:lvl5pPr>
            <a:lvl6pPr marL="25146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pPr>
              <a:spcBef>
                <a:spcPct val="35000"/>
              </a:spcBef>
            </a:pPr>
            <a:r>
              <a:rPr lang="en-US" altLang="en-US" sz="900" dirty="0">
                <a:cs typeface="Times New Roman" panose="02020603050405020304" pitchFamily="18" charset="0"/>
              </a:rPr>
              <a:t>USE OF THIS DOCUMENT BY NON-OMA MEMBERS IS SUBJECT TO ALL OF THE TERMS AND CONDITIONS OF THE USE AGREEMENT (located at </a:t>
            </a:r>
            <a:r>
              <a:rPr lang="en-US" altLang="en-US" sz="900" dirty="0">
                <a:cs typeface="Times New Roman" panose="02020603050405020304" pitchFamily="18" charset="0"/>
                <a:hlinkClick r:id="rId5"/>
              </a:rPr>
              <a:t>http://www.openmobilealliance.org/UseAgreement.html</a:t>
            </a:r>
            <a:r>
              <a:rPr lang="en-US" altLang="en-US" sz="900" dirty="0">
                <a:cs typeface="Times New Roman" panose="02020603050405020304" pitchFamily="18" charset="0"/>
              </a:rPr>
              <a:t>) AND IF YOU HAVE NOT AGREED TO THE TERMS OF THE USE AGREEMENT, YOU DO NOT HAVE THE RIGHT TO USE, COPY OR DISTRIBUTE THIS DOCUMENT.</a:t>
            </a:r>
          </a:p>
          <a:p>
            <a:pPr>
              <a:spcBef>
                <a:spcPct val="35000"/>
              </a:spcBef>
            </a:pPr>
            <a:r>
              <a:rPr lang="en-US" altLang="en-US" sz="900" dirty="0">
                <a:cs typeface="Times New Roman" panose="02020603050405020304" pitchFamily="18" charset="0"/>
              </a:rPr>
              <a:t>THIS DOCUMENT IS PROVIDED ON AN "AS IS" "AS AVAILABLE" AND "WITH ALL FAULTS" BASIS.</a:t>
            </a:r>
            <a:endParaRPr lang="en-US" altLang="en-US" sz="900" dirty="0"/>
          </a:p>
        </p:txBody>
      </p:sp>
      <p:sp>
        <p:nvSpPr>
          <p:cNvPr id="4104"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lvl1pPr defTabSz="762000">
              <a:lnSpc>
                <a:spcPct val="90000"/>
              </a:lnSpc>
              <a:defRPr sz="2000">
                <a:solidFill>
                  <a:schemeClr val="tx1"/>
                </a:solidFill>
                <a:latin typeface="Arial" panose="020B0604020202020204" pitchFamily="34" charset="0"/>
              </a:defRPr>
            </a:lvl1pPr>
            <a:lvl2pPr marL="742950" indent="-285750" defTabSz="762000">
              <a:lnSpc>
                <a:spcPct val="90000"/>
              </a:lnSpc>
              <a:defRPr sz="2000">
                <a:solidFill>
                  <a:schemeClr val="tx1"/>
                </a:solidFill>
                <a:latin typeface="Arial" panose="020B0604020202020204" pitchFamily="34" charset="0"/>
              </a:defRPr>
            </a:lvl2pPr>
            <a:lvl3pPr marL="1143000" indent="-228600" defTabSz="762000">
              <a:lnSpc>
                <a:spcPct val="90000"/>
              </a:lnSpc>
              <a:defRPr sz="2000">
                <a:solidFill>
                  <a:schemeClr val="tx1"/>
                </a:solidFill>
                <a:latin typeface="Arial" panose="020B0604020202020204" pitchFamily="34" charset="0"/>
              </a:defRPr>
            </a:lvl3pPr>
            <a:lvl4pPr marL="1600200" indent="-228600" defTabSz="762000">
              <a:lnSpc>
                <a:spcPct val="90000"/>
              </a:lnSpc>
              <a:defRPr sz="2000">
                <a:solidFill>
                  <a:schemeClr val="tx1"/>
                </a:solidFill>
                <a:latin typeface="Arial" panose="020B0604020202020204" pitchFamily="34" charset="0"/>
              </a:defRPr>
            </a:lvl4pPr>
            <a:lvl5pPr marL="2057400" indent="-228600" defTabSz="762000">
              <a:lnSpc>
                <a:spcPct val="90000"/>
              </a:lnSpc>
              <a:defRPr sz="2000">
                <a:solidFill>
                  <a:schemeClr val="tx1"/>
                </a:solidFill>
                <a:latin typeface="Arial" panose="020B0604020202020204" pitchFamily="34" charset="0"/>
              </a:defRPr>
            </a:lvl5pPr>
            <a:lvl6pPr marL="25146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pPr algn="ctr">
              <a:spcBef>
                <a:spcPct val="35000"/>
              </a:spcBef>
            </a:pPr>
            <a:r>
              <a:rPr lang="en-US" altLang="en-US" sz="900" b="1" dirty="0">
                <a:cs typeface="Times New Roman" panose="02020603050405020304" pitchFamily="18" charset="0"/>
              </a:rPr>
              <a:t>Intellectual Property Rights</a:t>
            </a:r>
          </a:p>
          <a:p>
            <a:pPr>
              <a:spcBef>
                <a:spcPct val="35000"/>
              </a:spcBef>
            </a:pPr>
            <a:r>
              <a:rPr lang="en-US" altLang="en-US" sz="900" dirty="0">
                <a:cs typeface="Times New Roman" panose="02020603050405020304" pitchFamily="18" charset="0"/>
              </a:rPr>
              <a:t>Members and their Affiliates (collectively, "Members") agree to use their reasonable </a:t>
            </a:r>
            <a:r>
              <a:rPr lang="en-US" altLang="en-US" sz="900" dirty="0" err="1">
                <a:cs typeface="Times New Roman" panose="02020603050405020304" pitchFamily="18" charset="0"/>
              </a:rPr>
              <a:t>endeavours</a:t>
            </a:r>
            <a:r>
              <a:rPr lang="en-US" altLang="en-US" sz="900">
                <a:cs typeface="Times New Roman" panose="02020603050405020304" pitchFamily="18" charset="0"/>
              </a:rPr>
              <a:t>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3">
            <a:extLst>
              <a:ext uri="{FF2B5EF4-FFF2-40B4-BE49-F238E27FC236}">
                <a16:creationId xmlns:a16="http://schemas.microsoft.com/office/drawing/2014/main" id="{0BA6F889-F9FE-4ED3-AFC6-55B8EF638F00}"/>
              </a:ext>
            </a:extLst>
          </p:cNvPr>
          <p:cNvSpPr txBox="1">
            <a:spLocks/>
          </p:cNvSpPr>
          <p:nvPr/>
        </p:nvSpPr>
        <p:spPr>
          <a:xfrm>
            <a:off x="306388" y="233363"/>
            <a:ext cx="8748712" cy="703262"/>
          </a:xfrm>
          <a:prstGeom prst="rect">
            <a:avLst/>
          </a:prstGeom>
        </p:spPr>
        <p:txBody>
          <a:bodyPr/>
          <a:lst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a:lstStyle>
          <a:p>
            <a:r>
              <a:rPr lang="en-US" kern="0" dirty="0"/>
              <a:t>Software Component Updates</a:t>
            </a:r>
            <a:endParaRPr lang="en-IN" kern="0" dirty="0"/>
          </a:p>
        </p:txBody>
      </p:sp>
      <p:sp>
        <p:nvSpPr>
          <p:cNvPr id="13" name="Content Placeholder 12">
            <a:extLst>
              <a:ext uri="{FF2B5EF4-FFF2-40B4-BE49-F238E27FC236}">
                <a16:creationId xmlns:a16="http://schemas.microsoft.com/office/drawing/2014/main" id="{DA11C98A-2C91-4ECB-9C13-B01AD124F7F8}"/>
              </a:ext>
            </a:extLst>
          </p:cNvPr>
          <p:cNvSpPr>
            <a:spLocks noGrp="1"/>
          </p:cNvSpPr>
          <p:nvPr>
            <p:ph idx="1"/>
          </p:nvPr>
        </p:nvSpPr>
        <p:spPr/>
        <p:txBody>
          <a:bodyPr/>
          <a:lstStyle/>
          <a:p>
            <a:r>
              <a:rPr lang="en-US" dirty="0"/>
              <a:t>To add resources from Software Component Object 14</a:t>
            </a:r>
          </a:p>
          <a:p>
            <a:pPr lvl="1"/>
            <a:r>
              <a:rPr lang="en-US" dirty="0">
                <a:solidFill>
                  <a:srgbClr val="FF0000"/>
                </a:solidFill>
              </a:rPr>
              <a:t>Resource 6 </a:t>
            </a:r>
            <a:r>
              <a:rPr lang="en-US" dirty="0"/>
              <a:t>(resource 12 of </a:t>
            </a:r>
            <a:r>
              <a:rPr lang="en-US" dirty="0" err="1"/>
              <a:t>sw</a:t>
            </a:r>
            <a:r>
              <a:rPr lang="en-US" dirty="0"/>
              <a:t> mgmt. 1.0) – Activation State</a:t>
            </a:r>
          </a:p>
          <a:p>
            <a:pPr lvl="2"/>
            <a:r>
              <a:rPr lang="en-US" dirty="0"/>
              <a:t>R, Single, </a:t>
            </a:r>
            <a:r>
              <a:rPr lang="en-US" dirty="0">
                <a:solidFill>
                  <a:srgbClr val="FF0000"/>
                </a:solidFill>
              </a:rPr>
              <a:t>Optional</a:t>
            </a:r>
            <a:r>
              <a:rPr lang="en-US" dirty="0"/>
              <a:t>, Boolean, &lt;blank&gt; , &lt;blank&gt;</a:t>
            </a:r>
          </a:p>
          <a:p>
            <a:pPr lvl="2"/>
            <a:r>
              <a:rPr lang="en-IN" dirty="0"/>
              <a:t>Indicates the current activation state of this software: 0: DISABLED, Activation State is DISABLED if the Software Activation State Machine is in the INACTIVE state or not alive. 1: ENABLED, Activation State is ENABLED only if the Software Activation State Machine is in the ACTIVE state</a:t>
            </a:r>
          </a:p>
          <a:p>
            <a:pPr lvl="1"/>
            <a:r>
              <a:rPr lang="en-US" dirty="0">
                <a:solidFill>
                  <a:srgbClr val="FF0000"/>
                </a:solidFill>
              </a:rPr>
              <a:t>R</a:t>
            </a:r>
            <a:r>
              <a:rPr lang="en-IN" dirty="0" err="1">
                <a:solidFill>
                  <a:srgbClr val="FF0000"/>
                </a:solidFill>
              </a:rPr>
              <a:t>esource</a:t>
            </a:r>
            <a:r>
              <a:rPr lang="en-IN" dirty="0">
                <a:solidFill>
                  <a:srgbClr val="FF0000"/>
                </a:solidFill>
              </a:rPr>
              <a:t> 7 </a:t>
            </a:r>
            <a:r>
              <a:rPr lang="en-IN" dirty="0"/>
              <a:t>(resource 16 of sw. mgmt. 1.0) – Status Reason</a:t>
            </a:r>
          </a:p>
          <a:p>
            <a:pPr lvl="2"/>
            <a:r>
              <a:rPr lang="en-US" dirty="0"/>
              <a:t>R</a:t>
            </a:r>
            <a:r>
              <a:rPr lang="en-IN" dirty="0"/>
              <a:t>, Single, Optional, String, &lt;blank&gt;, &lt;blank&gt;</a:t>
            </a:r>
          </a:p>
          <a:p>
            <a:pPr lvl="2"/>
            <a:r>
              <a:rPr lang="en-IN" dirty="0"/>
              <a:t>Contains the status of the actions done by the client on the SW Component(s) referred by the present SW Update Package. The status is defined in Appendix B.</a:t>
            </a:r>
          </a:p>
          <a:p>
            <a:pPr lvl="1"/>
            <a:endParaRPr lang="en-IN" dirty="0"/>
          </a:p>
          <a:p>
            <a:pPr lvl="2"/>
            <a:endParaRPr lang="en-IN" dirty="0"/>
          </a:p>
        </p:txBody>
      </p:sp>
    </p:spTree>
    <p:extLst>
      <p:ext uri="{BB962C8B-B14F-4D97-AF65-F5344CB8AC3E}">
        <p14:creationId xmlns:p14="http://schemas.microsoft.com/office/powerpoint/2010/main" val="354895019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3">
            <a:extLst>
              <a:ext uri="{FF2B5EF4-FFF2-40B4-BE49-F238E27FC236}">
                <a16:creationId xmlns:a16="http://schemas.microsoft.com/office/drawing/2014/main" id="{0BA6F889-F9FE-4ED3-AFC6-55B8EF638F00}"/>
              </a:ext>
            </a:extLst>
          </p:cNvPr>
          <p:cNvSpPr txBox="1">
            <a:spLocks/>
          </p:cNvSpPr>
          <p:nvPr/>
        </p:nvSpPr>
        <p:spPr>
          <a:xfrm>
            <a:off x="306388" y="233363"/>
            <a:ext cx="8748712" cy="703262"/>
          </a:xfrm>
          <a:prstGeom prst="rect">
            <a:avLst/>
          </a:prstGeom>
        </p:spPr>
        <p:txBody>
          <a:bodyPr/>
          <a:lst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a:lstStyle>
          <a:p>
            <a:r>
              <a:rPr lang="en-US" kern="0" dirty="0"/>
              <a:t>Software </a:t>
            </a:r>
            <a:r>
              <a:rPr lang="en-US" kern="0" dirty="0" err="1"/>
              <a:t>Mgmt</a:t>
            </a:r>
            <a:r>
              <a:rPr lang="en-US" kern="0" dirty="0"/>
              <a:t> 1.1</a:t>
            </a:r>
            <a:endParaRPr lang="en-IN" kern="0" dirty="0"/>
          </a:p>
        </p:txBody>
      </p:sp>
      <p:sp>
        <p:nvSpPr>
          <p:cNvPr id="13" name="Content Placeholder 12">
            <a:extLst>
              <a:ext uri="{FF2B5EF4-FFF2-40B4-BE49-F238E27FC236}">
                <a16:creationId xmlns:a16="http://schemas.microsoft.com/office/drawing/2014/main" id="{DA11C98A-2C91-4ECB-9C13-B01AD124F7F8}"/>
              </a:ext>
            </a:extLst>
          </p:cNvPr>
          <p:cNvSpPr>
            <a:spLocks noGrp="1"/>
          </p:cNvSpPr>
          <p:nvPr>
            <p:ph idx="1"/>
          </p:nvPr>
        </p:nvSpPr>
        <p:spPr/>
        <p:txBody>
          <a:bodyPr/>
          <a:lstStyle/>
          <a:p>
            <a:r>
              <a:rPr lang="en-US" dirty="0" err="1"/>
              <a:t>CoAP</a:t>
            </a:r>
            <a:r>
              <a:rPr lang="en-US" dirty="0"/>
              <a:t> </a:t>
            </a:r>
            <a:r>
              <a:rPr lang="en-US" dirty="0" err="1"/>
              <a:t>blockwise</a:t>
            </a:r>
            <a:r>
              <a:rPr lang="en-US" dirty="0"/>
              <a:t> to be made applicable for both firmware update and </a:t>
            </a:r>
            <a:r>
              <a:rPr lang="en-US" dirty="0" err="1"/>
              <a:t>sw</a:t>
            </a:r>
            <a:r>
              <a:rPr lang="en-US" dirty="0"/>
              <a:t> component objects</a:t>
            </a:r>
          </a:p>
          <a:p>
            <a:r>
              <a:rPr lang="en-US" dirty="0"/>
              <a:t>Firmware Update would continue with existing functionality and if the resource 16 object link present then it would start to work with </a:t>
            </a:r>
            <a:r>
              <a:rPr lang="en-US"/>
              <a:t>the components</a:t>
            </a:r>
          </a:p>
          <a:p>
            <a:pPr marL="0" indent="0">
              <a:buNone/>
            </a:pPr>
            <a:r>
              <a:rPr lang="en-US"/>
              <a:t> </a:t>
            </a:r>
            <a:endParaRPr lang="en-US" dirty="0"/>
          </a:p>
          <a:p>
            <a:endParaRPr lang="en-US" dirty="0"/>
          </a:p>
          <a:p>
            <a:pPr lvl="1"/>
            <a:endParaRPr lang="en-IN" dirty="0"/>
          </a:p>
          <a:p>
            <a:pPr lvl="2"/>
            <a:endParaRPr lang="en-IN" dirty="0"/>
          </a:p>
        </p:txBody>
      </p:sp>
    </p:spTree>
    <p:extLst>
      <p:ext uri="{BB962C8B-B14F-4D97-AF65-F5344CB8AC3E}">
        <p14:creationId xmlns:p14="http://schemas.microsoft.com/office/powerpoint/2010/main" val="12345664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FA97309-8A79-4547-84E9-36D9A44F3AD4}"/>
              </a:ext>
            </a:extLst>
          </p:cNvPr>
          <p:cNvSpPr>
            <a:spLocks noGrp="1"/>
          </p:cNvSpPr>
          <p:nvPr>
            <p:ph type="title"/>
          </p:nvPr>
        </p:nvSpPr>
        <p:spPr/>
        <p:txBody>
          <a:bodyPr/>
          <a:lstStyle/>
          <a:p>
            <a:r>
              <a:rPr lang="en-US" dirty="0"/>
              <a:t>Software Management v1.1</a:t>
            </a:r>
            <a:endParaRPr lang="en-IN" dirty="0"/>
          </a:p>
        </p:txBody>
      </p:sp>
      <p:sp>
        <p:nvSpPr>
          <p:cNvPr id="3" name="Content Placeholder 2">
            <a:extLst>
              <a:ext uri="{FF2B5EF4-FFF2-40B4-BE49-F238E27FC236}">
                <a16:creationId xmlns:a16="http://schemas.microsoft.com/office/drawing/2014/main" id="{66386073-DD5A-4483-9713-9FCF07788683}"/>
              </a:ext>
            </a:extLst>
          </p:cNvPr>
          <p:cNvSpPr>
            <a:spLocks noGrp="1"/>
          </p:cNvSpPr>
          <p:nvPr>
            <p:ph sz="half" idx="1"/>
          </p:nvPr>
        </p:nvSpPr>
        <p:spPr/>
        <p:txBody>
          <a:bodyPr/>
          <a:lstStyle/>
          <a:p>
            <a:r>
              <a:rPr lang="en-US" dirty="0"/>
              <a:t>Software Management 1.1 </a:t>
            </a:r>
          </a:p>
          <a:p>
            <a:pPr lvl="1"/>
            <a:r>
              <a:rPr lang="en-US" dirty="0"/>
              <a:t>To merge firmware update and </a:t>
            </a:r>
            <a:r>
              <a:rPr lang="en-US" dirty="0" err="1"/>
              <a:t>Sw</a:t>
            </a:r>
            <a:r>
              <a:rPr lang="en-US" dirty="0"/>
              <a:t> mgmt. objects</a:t>
            </a:r>
          </a:p>
          <a:p>
            <a:pPr lvl="2"/>
            <a:r>
              <a:rPr lang="en-US" dirty="0"/>
              <a:t>Introduce manifest standardization </a:t>
            </a:r>
          </a:p>
          <a:p>
            <a:pPr lvl="1"/>
            <a:r>
              <a:rPr lang="en-US" dirty="0"/>
              <a:t>Create links to software component from the new combined object</a:t>
            </a:r>
          </a:p>
          <a:p>
            <a:pPr lvl="2"/>
            <a:endParaRPr lang="en-IN" dirty="0"/>
          </a:p>
        </p:txBody>
      </p:sp>
      <p:sp>
        <p:nvSpPr>
          <p:cNvPr id="5" name="Content Placeholder 4">
            <a:extLst>
              <a:ext uri="{FF2B5EF4-FFF2-40B4-BE49-F238E27FC236}">
                <a16:creationId xmlns:a16="http://schemas.microsoft.com/office/drawing/2014/main" id="{9C61CB06-586B-4268-8C3A-B1FE339D5232}"/>
              </a:ext>
            </a:extLst>
          </p:cNvPr>
          <p:cNvSpPr>
            <a:spLocks noGrp="1"/>
          </p:cNvSpPr>
          <p:nvPr>
            <p:ph sz="half" idx="2"/>
          </p:nvPr>
        </p:nvSpPr>
        <p:spPr/>
        <p:txBody>
          <a:bodyPr/>
          <a:lstStyle/>
          <a:p>
            <a:r>
              <a:rPr lang="en-US" dirty="0"/>
              <a:t>Proposal is to update firmware update object to a new version</a:t>
            </a:r>
          </a:p>
          <a:p>
            <a:pPr lvl="1"/>
            <a:r>
              <a:rPr lang="en-US" dirty="0"/>
              <a:t>Add missing resources relevant for component</a:t>
            </a:r>
          </a:p>
          <a:p>
            <a:pPr lvl="1"/>
            <a:r>
              <a:rPr lang="en-US" dirty="0"/>
              <a:t>Introduce manifest (and remove redundancy in software management)</a:t>
            </a:r>
          </a:p>
          <a:p>
            <a:r>
              <a:rPr lang="en-US" dirty="0"/>
              <a:t> Add user input wait resource</a:t>
            </a:r>
          </a:p>
          <a:p>
            <a:r>
              <a:rPr lang="en-US" dirty="0"/>
              <a:t> Add automatic flow for upgrade</a:t>
            </a:r>
          </a:p>
          <a:p>
            <a:pPr marL="0" indent="0">
              <a:buNone/>
            </a:pPr>
            <a:endParaRPr lang="en-IN" dirty="0"/>
          </a:p>
        </p:txBody>
      </p:sp>
    </p:spTree>
    <p:extLst>
      <p:ext uri="{BB962C8B-B14F-4D97-AF65-F5344CB8AC3E}">
        <p14:creationId xmlns:p14="http://schemas.microsoft.com/office/powerpoint/2010/main" val="416687478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FA97309-8A79-4547-84E9-36D9A44F3AD4}"/>
              </a:ext>
            </a:extLst>
          </p:cNvPr>
          <p:cNvSpPr>
            <a:spLocks noGrp="1"/>
          </p:cNvSpPr>
          <p:nvPr>
            <p:ph type="title"/>
          </p:nvPr>
        </p:nvSpPr>
        <p:spPr/>
        <p:txBody>
          <a:bodyPr/>
          <a:lstStyle/>
          <a:p>
            <a:r>
              <a:rPr lang="en-US" dirty="0"/>
              <a:t>Firmware Update updates</a:t>
            </a:r>
            <a:endParaRPr lang="en-IN" dirty="0"/>
          </a:p>
        </p:txBody>
      </p:sp>
      <p:pic>
        <p:nvPicPr>
          <p:cNvPr id="8" name="Picture 7">
            <a:extLst>
              <a:ext uri="{FF2B5EF4-FFF2-40B4-BE49-F238E27FC236}">
                <a16:creationId xmlns:a16="http://schemas.microsoft.com/office/drawing/2014/main" id="{D4CB08A0-4364-4F66-97F2-83C451397382}"/>
              </a:ext>
            </a:extLst>
          </p:cNvPr>
          <p:cNvPicPr>
            <a:picLocks noChangeAspect="1"/>
          </p:cNvPicPr>
          <p:nvPr/>
        </p:nvPicPr>
        <p:blipFill>
          <a:blip r:embed="rId2"/>
          <a:stretch>
            <a:fillRect/>
          </a:stretch>
        </p:blipFill>
        <p:spPr>
          <a:xfrm>
            <a:off x="306388" y="1073150"/>
            <a:ext cx="6554085" cy="3352800"/>
          </a:xfrm>
          <a:prstGeom prst="rect">
            <a:avLst/>
          </a:prstGeom>
        </p:spPr>
      </p:pic>
    </p:spTree>
    <p:extLst>
      <p:ext uri="{BB962C8B-B14F-4D97-AF65-F5344CB8AC3E}">
        <p14:creationId xmlns:p14="http://schemas.microsoft.com/office/powerpoint/2010/main" val="410155309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FA97309-8A79-4547-84E9-36D9A44F3AD4}"/>
              </a:ext>
            </a:extLst>
          </p:cNvPr>
          <p:cNvSpPr>
            <a:spLocks noGrp="1"/>
          </p:cNvSpPr>
          <p:nvPr>
            <p:ph type="title"/>
          </p:nvPr>
        </p:nvSpPr>
        <p:spPr/>
        <p:txBody>
          <a:bodyPr/>
          <a:lstStyle/>
          <a:p>
            <a:r>
              <a:rPr lang="en-US" dirty="0"/>
              <a:t>Firmware Update updates</a:t>
            </a:r>
            <a:endParaRPr lang="en-IN" dirty="0"/>
          </a:p>
        </p:txBody>
      </p:sp>
      <p:pic>
        <p:nvPicPr>
          <p:cNvPr id="2" name="Picture 1">
            <a:extLst>
              <a:ext uri="{FF2B5EF4-FFF2-40B4-BE49-F238E27FC236}">
                <a16:creationId xmlns:a16="http://schemas.microsoft.com/office/drawing/2014/main" id="{BC182A7B-639D-45C1-8EFB-8C281DF4AA2A}"/>
              </a:ext>
            </a:extLst>
          </p:cNvPr>
          <p:cNvPicPr>
            <a:picLocks noChangeAspect="1"/>
          </p:cNvPicPr>
          <p:nvPr/>
        </p:nvPicPr>
        <p:blipFill>
          <a:blip r:embed="rId2"/>
          <a:stretch>
            <a:fillRect/>
          </a:stretch>
        </p:blipFill>
        <p:spPr>
          <a:xfrm>
            <a:off x="306388" y="1222716"/>
            <a:ext cx="4988701" cy="4577667"/>
          </a:xfrm>
          <a:prstGeom prst="rect">
            <a:avLst/>
          </a:prstGeom>
        </p:spPr>
      </p:pic>
    </p:spTree>
    <p:extLst>
      <p:ext uri="{BB962C8B-B14F-4D97-AF65-F5344CB8AC3E}">
        <p14:creationId xmlns:p14="http://schemas.microsoft.com/office/powerpoint/2010/main" val="107082397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FA97309-8A79-4547-84E9-36D9A44F3AD4}"/>
              </a:ext>
            </a:extLst>
          </p:cNvPr>
          <p:cNvSpPr>
            <a:spLocks noGrp="1"/>
          </p:cNvSpPr>
          <p:nvPr>
            <p:ph type="title"/>
          </p:nvPr>
        </p:nvSpPr>
        <p:spPr/>
        <p:txBody>
          <a:bodyPr/>
          <a:lstStyle/>
          <a:p>
            <a:r>
              <a:rPr lang="en-US" dirty="0"/>
              <a:t>Firmware Update updates</a:t>
            </a:r>
            <a:endParaRPr lang="en-IN" dirty="0"/>
          </a:p>
        </p:txBody>
      </p:sp>
      <p:pic>
        <p:nvPicPr>
          <p:cNvPr id="3" name="Picture 2">
            <a:extLst>
              <a:ext uri="{FF2B5EF4-FFF2-40B4-BE49-F238E27FC236}">
                <a16:creationId xmlns:a16="http://schemas.microsoft.com/office/drawing/2014/main" id="{2AE315FA-2451-439F-BCD7-1A02E43D3F17}"/>
              </a:ext>
            </a:extLst>
          </p:cNvPr>
          <p:cNvPicPr>
            <a:picLocks noChangeAspect="1"/>
          </p:cNvPicPr>
          <p:nvPr/>
        </p:nvPicPr>
        <p:blipFill>
          <a:blip r:embed="rId2"/>
          <a:stretch>
            <a:fillRect/>
          </a:stretch>
        </p:blipFill>
        <p:spPr>
          <a:xfrm>
            <a:off x="306388" y="1073150"/>
            <a:ext cx="5071501" cy="2991500"/>
          </a:xfrm>
          <a:prstGeom prst="rect">
            <a:avLst/>
          </a:prstGeom>
        </p:spPr>
      </p:pic>
    </p:spTree>
    <p:extLst>
      <p:ext uri="{BB962C8B-B14F-4D97-AF65-F5344CB8AC3E}">
        <p14:creationId xmlns:p14="http://schemas.microsoft.com/office/powerpoint/2010/main" val="80228956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3">
            <a:extLst>
              <a:ext uri="{FF2B5EF4-FFF2-40B4-BE49-F238E27FC236}">
                <a16:creationId xmlns:a16="http://schemas.microsoft.com/office/drawing/2014/main" id="{0BA6F889-F9FE-4ED3-AFC6-55B8EF638F00}"/>
              </a:ext>
            </a:extLst>
          </p:cNvPr>
          <p:cNvSpPr txBox="1">
            <a:spLocks/>
          </p:cNvSpPr>
          <p:nvPr/>
        </p:nvSpPr>
        <p:spPr>
          <a:xfrm>
            <a:off x="306388" y="233363"/>
            <a:ext cx="8748712" cy="703262"/>
          </a:xfrm>
          <a:prstGeom prst="rect">
            <a:avLst/>
          </a:prstGeom>
        </p:spPr>
        <p:txBody>
          <a:bodyPr/>
          <a:lst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a:lstStyle>
          <a:p>
            <a:r>
              <a:rPr lang="en-US" kern="0" dirty="0"/>
              <a:t>Firmware Update updates</a:t>
            </a:r>
            <a:endParaRPr lang="en-IN" kern="0" dirty="0"/>
          </a:p>
        </p:txBody>
      </p:sp>
      <p:sp>
        <p:nvSpPr>
          <p:cNvPr id="13" name="Content Placeholder 12">
            <a:extLst>
              <a:ext uri="{FF2B5EF4-FFF2-40B4-BE49-F238E27FC236}">
                <a16:creationId xmlns:a16="http://schemas.microsoft.com/office/drawing/2014/main" id="{DA11C98A-2C91-4ECB-9C13-B01AD124F7F8}"/>
              </a:ext>
            </a:extLst>
          </p:cNvPr>
          <p:cNvSpPr>
            <a:spLocks noGrp="1"/>
          </p:cNvSpPr>
          <p:nvPr>
            <p:ph idx="1"/>
          </p:nvPr>
        </p:nvSpPr>
        <p:spPr/>
        <p:txBody>
          <a:bodyPr/>
          <a:lstStyle/>
          <a:p>
            <a:r>
              <a:rPr lang="en-US" dirty="0"/>
              <a:t>To add resources from Software </a:t>
            </a:r>
            <a:r>
              <a:rPr lang="en-US" dirty="0" err="1"/>
              <a:t>Mgmt</a:t>
            </a:r>
            <a:r>
              <a:rPr lang="en-US" dirty="0"/>
              <a:t> Object 9</a:t>
            </a:r>
          </a:p>
          <a:p>
            <a:pPr lvl="1"/>
            <a:r>
              <a:rPr lang="en-US" dirty="0">
                <a:solidFill>
                  <a:srgbClr val="FF0000"/>
                </a:solidFill>
              </a:rPr>
              <a:t>Resource 10 </a:t>
            </a:r>
            <a:r>
              <a:rPr lang="en-US" dirty="0"/>
              <a:t>(resource 5 of </a:t>
            </a:r>
            <a:r>
              <a:rPr lang="en-US" dirty="0" err="1"/>
              <a:t>sw</a:t>
            </a:r>
            <a:r>
              <a:rPr lang="en-US" dirty="0"/>
              <a:t> mgmt. 1.0) - Checkpoint</a:t>
            </a:r>
          </a:p>
          <a:p>
            <a:pPr lvl="2"/>
            <a:r>
              <a:rPr lang="en-US" dirty="0"/>
              <a:t>Read, Single, Optional, </a:t>
            </a:r>
            <a:r>
              <a:rPr lang="en-US" dirty="0" err="1"/>
              <a:t>Objlnk</a:t>
            </a:r>
            <a:r>
              <a:rPr lang="en-US" dirty="0"/>
              <a:t>,&lt;blank&gt;,&lt;blank&gt;</a:t>
            </a:r>
          </a:p>
          <a:p>
            <a:pPr lvl="2"/>
            <a:r>
              <a:rPr lang="en-IN" dirty="0"/>
              <a:t>Description : Link to a Checkpoint“ object which allows to specify conditions/dependencies for a software update. E.g. power connected, sufficient memory, target system.</a:t>
            </a:r>
          </a:p>
          <a:p>
            <a:pPr lvl="1"/>
            <a:r>
              <a:rPr lang="en-US" dirty="0">
                <a:solidFill>
                  <a:srgbClr val="FF0000"/>
                </a:solidFill>
              </a:rPr>
              <a:t>R</a:t>
            </a:r>
            <a:r>
              <a:rPr lang="en-IN" dirty="0" err="1">
                <a:solidFill>
                  <a:srgbClr val="FF0000"/>
                </a:solidFill>
              </a:rPr>
              <a:t>esource</a:t>
            </a:r>
            <a:r>
              <a:rPr lang="en-IN" dirty="0">
                <a:solidFill>
                  <a:srgbClr val="FF0000"/>
                </a:solidFill>
              </a:rPr>
              <a:t> 11 </a:t>
            </a:r>
            <a:r>
              <a:rPr lang="en-IN" dirty="0"/>
              <a:t>(resource 6 of </a:t>
            </a:r>
            <a:r>
              <a:rPr lang="en-IN" dirty="0" err="1"/>
              <a:t>sw</a:t>
            </a:r>
            <a:r>
              <a:rPr lang="en-IN" dirty="0"/>
              <a:t> mgmt. 1.0) - Uninstall</a:t>
            </a:r>
          </a:p>
          <a:p>
            <a:pPr lvl="2"/>
            <a:r>
              <a:rPr lang="en-US" dirty="0" err="1"/>
              <a:t>Execute,Single</a:t>
            </a:r>
            <a:r>
              <a:rPr lang="en-US" dirty="0"/>
              <a:t>, </a:t>
            </a:r>
            <a:r>
              <a:rPr lang="en-US" dirty="0">
                <a:solidFill>
                  <a:srgbClr val="FF0000"/>
                </a:solidFill>
              </a:rPr>
              <a:t>optional</a:t>
            </a:r>
            <a:r>
              <a:rPr lang="en-US" dirty="0"/>
              <a:t>, -, &lt;blank&gt;, &lt;blank&gt;</a:t>
            </a:r>
          </a:p>
          <a:p>
            <a:pPr lvl="2"/>
            <a:r>
              <a:rPr lang="en-US" dirty="0"/>
              <a:t>Description : </a:t>
            </a:r>
            <a:r>
              <a:rPr lang="en-IN" dirty="0"/>
              <a:t>Uninstalls the software package. This executable resource may have one argument. If used with no argument or argument is 0, the Package is removed from the Device. If the argument is 1 (“</a:t>
            </a:r>
            <a:r>
              <a:rPr lang="en-IN" dirty="0" err="1"/>
              <a:t>ForUpdate</a:t>
            </a:r>
            <a:r>
              <a:rPr lang="en-IN" dirty="0"/>
              <a:t>”), the Client MUST prepare itself for receiving a Package used to upgrade the Software already in place. Update State is set back to INITIAL state. </a:t>
            </a:r>
          </a:p>
          <a:p>
            <a:pPr marL="455613" lvl="2" indent="0">
              <a:buNone/>
            </a:pPr>
            <a:endParaRPr lang="en-IN" dirty="0"/>
          </a:p>
        </p:txBody>
      </p:sp>
    </p:spTree>
    <p:extLst>
      <p:ext uri="{BB962C8B-B14F-4D97-AF65-F5344CB8AC3E}">
        <p14:creationId xmlns:p14="http://schemas.microsoft.com/office/powerpoint/2010/main" val="28151108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3">
            <a:extLst>
              <a:ext uri="{FF2B5EF4-FFF2-40B4-BE49-F238E27FC236}">
                <a16:creationId xmlns:a16="http://schemas.microsoft.com/office/drawing/2014/main" id="{0BA6F889-F9FE-4ED3-AFC6-55B8EF638F00}"/>
              </a:ext>
            </a:extLst>
          </p:cNvPr>
          <p:cNvSpPr txBox="1">
            <a:spLocks/>
          </p:cNvSpPr>
          <p:nvPr/>
        </p:nvSpPr>
        <p:spPr>
          <a:xfrm>
            <a:off x="306388" y="233363"/>
            <a:ext cx="8748712" cy="703262"/>
          </a:xfrm>
          <a:prstGeom prst="rect">
            <a:avLst/>
          </a:prstGeom>
        </p:spPr>
        <p:txBody>
          <a:bodyPr/>
          <a:lst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a:lstStyle>
          <a:p>
            <a:r>
              <a:rPr lang="en-US" kern="0" dirty="0"/>
              <a:t>Firmware Update updates</a:t>
            </a:r>
            <a:endParaRPr lang="en-IN" kern="0" dirty="0"/>
          </a:p>
        </p:txBody>
      </p:sp>
      <p:sp>
        <p:nvSpPr>
          <p:cNvPr id="13" name="Content Placeholder 12">
            <a:extLst>
              <a:ext uri="{FF2B5EF4-FFF2-40B4-BE49-F238E27FC236}">
                <a16:creationId xmlns:a16="http://schemas.microsoft.com/office/drawing/2014/main" id="{DA11C98A-2C91-4ECB-9C13-B01AD124F7F8}"/>
              </a:ext>
            </a:extLst>
          </p:cNvPr>
          <p:cNvSpPr>
            <a:spLocks noGrp="1"/>
          </p:cNvSpPr>
          <p:nvPr>
            <p:ph idx="1"/>
          </p:nvPr>
        </p:nvSpPr>
        <p:spPr/>
        <p:txBody>
          <a:bodyPr/>
          <a:lstStyle/>
          <a:p>
            <a:r>
              <a:rPr lang="en-US" dirty="0"/>
              <a:t>To add resources from Software </a:t>
            </a:r>
            <a:r>
              <a:rPr lang="en-US" dirty="0" err="1"/>
              <a:t>Mgmt</a:t>
            </a:r>
            <a:r>
              <a:rPr lang="en-US" dirty="0"/>
              <a:t> Object 9</a:t>
            </a:r>
          </a:p>
          <a:p>
            <a:pPr lvl="1"/>
            <a:r>
              <a:rPr lang="en-US" dirty="0">
                <a:solidFill>
                  <a:srgbClr val="FF0000"/>
                </a:solidFill>
              </a:rPr>
              <a:t>Resource 12 </a:t>
            </a:r>
            <a:r>
              <a:rPr lang="en-US" dirty="0"/>
              <a:t>– </a:t>
            </a:r>
            <a:r>
              <a:rPr lang="en-US" dirty="0">
                <a:solidFill>
                  <a:srgbClr val="FF0000"/>
                </a:solidFill>
              </a:rPr>
              <a:t>Upgrade Wait (New)</a:t>
            </a:r>
          </a:p>
          <a:p>
            <a:pPr lvl="2"/>
            <a:r>
              <a:rPr lang="en-US" dirty="0">
                <a:solidFill>
                  <a:srgbClr val="FF0000"/>
                </a:solidFill>
              </a:rPr>
              <a:t>RW, Single, Optional, </a:t>
            </a:r>
            <a:r>
              <a:rPr lang="en-US" dirty="0" err="1">
                <a:solidFill>
                  <a:srgbClr val="FF0000"/>
                </a:solidFill>
              </a:rPr>
              <a:t>Interger</a:t>
            </a:r>
            <a:r>
              <a:rPr lang="en-US" dirty="0">
                <a:solidFill>
                  <a:srgbClr val="FF0000"/>
                </a:solidFill>
              </a:rPr>
              <a:t>, 0-65535, Seconds</a:t>
            </a:r>
          </a:p>
          <a:p>
            <a:pPr lvl="2"/>
            <a:r>
              <a:rPr lang="en-US" dirty="0">
                <a:solidFill>
                  <a:srgbClr val="FF0000"/>
                </a:solidFill>
              </a:rPr>
              <a:t>Description : wait time in seconds before upgrading the package as defined in this object. Note this resource does not impact the software components and its actions </a:t>
            </a:r>
          </a:p>
          <a:p>
            <a:pPr lvl="1"/>
            <a:r>
              <a:rPr lang="en-US" dirty="0">
                <a:solidFill>
                  <a:srgbClr val="FF0000"/>
                </a:solidFill>
              </a:rPr>
              <a:t>Resource 13 </a:t>
            </a:r>
            <a:r>
              <a:rPr lang="en-US" dirty="0"/>
              <a:t>(resource 13 of </a:t>
            </a:r>
            <a:r>
              <a:rPr lang="en-US" dirty="0" err="1"/>
              <a:t>sw</a:t>
            </a:r>
            <a:r>
              <a:rPr lang="en-US" dirty="0"/>
              <a:t> mgmt. 1.0) – Package Setting</a:t>
            </a:r>
          </a:p>
          <a:p>
            <a:pPr lvl="2"/>
            <a:r>
              <a:rPr lang="en-US" dirty="0"/>
              <a:t>RW, Single, Optional, </a:t>
            </a:r>
            <a:r>
              <a:rPr lang="en-US" dirty="0" err="1"/>
              <a:t>Objlnk</a:t>
            </a:r>
            <a:r>
              <a:rPr lang="en-US" dirty="0"/>
              <a:t>, &lt;blank&gt;, &lt;blank&gt;</a:t>
            </a:r>
          </a:p>
          <a:p>
            <a:pPr lvl="2"/>
            <a:r>
              <a:rPr lang="en-US" dirty="0"/>
              <a:t>Description : </a:t>
            </a:r>
            <a:r>
              <a:rPr lang="en-IN" dirty="0"/>
              <a:t>Link to “Package Settings” object which allows to modify at any time software configuration settings. This is an application specific object. </a:t>
            </a:r>
          </a:p>
          <a:p>
            <a:pPr lvl="2"/>
            <a:r>
              <a:rPr lang="en-IN" dirty="0"/>
              <a:t>Note: OMA might provide a template for a Package Settings object in a future release of this specification.</a:t>
            </a:r>
          </a:p>
        </p:txBody>
      </p:sp>
    </p:spTree>
    <p:extLst>
      <p:ext uri="{BB962C8B-B14F-4D97-AF65-F5344CB8AC3E}">
        <p14:creationId xmlns:p14="http://schemas.microsoft.com/office/powerpoint/2010/main" val="321715137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3">
            <a:extLst>
              <a:ext uri="{FF2B5EF4-FFF2-40B4-BE49-F238E27FC236}">
                <a16:creationId xmlns:a16="http://schemas.microsoft.com/office/drawing/2014/main" id="{0BA6F889-F9FE-4ED3-AFC6-55B8EF638F00}"/>
              </a:ext>
            </a:extLst>
          </p:cNvPr>
          <p:cNvSpPr txBox="1">
            <a:spLocks/>
          </p:cNvSpPr>
          <p:nvPr/>
        </p:nvSpPr>
        <p:spPr>
          <a:xfrm>
            <a:off x="306388" y="233363"/>
            <a:ext cx="8748712" cy="703262"/>
          </a:xfrm>
          <a:prstGeom prst="rect">
            <a:avLst/>
          </a:prstGeom>
        </p:spPr>
        <p:txBody>
          <a:bodyPr/>
          <a:lst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a:lstStyle>
          <a:p>
            <a:r>
              <a:rPr lang="en-US" kern="0" dirty="0"/>
              <a:t>Firmware Update updates</a:t>
            </a:r>
            <a:endParaRPr lang="en-IN" kern="0" dirty="0"/>
          </a:p>
        </p:txBody>
      </p:sp>
      <p:sp>
        <p:nvSpPr>
          <p:cNvPr id="13" name="Content Placeholder 12">
            <a:extLst>
              <a:ext uri="{FF2B5EF4-FFF2-40B4-BE49-F238E27FC236}">
                <a16:creationId xmlns:a16="http://schemas.microsoft.com/office/drawing/2014/main" id="{DA11C98A-2C91-4ECB-9C13-B01AD124F7F8}"/>
              </a:ext>
            </a:extLst>
          </p:cNvPr>
          <p:cNvSpPr>
            <a:spLocks noGrp="1"/>
          </p:cNvSpPr>
          <p:nvPr>
            <p:ph idx="1"/>
          </p:nvPr>
        </p:nvSpPr>
        <p:spPr/>
        <p:txBody>
          <a:bodyPr/>
          <a:lstStyle/>
          <a:p>
            <a:r>
              <a:rPr lang="en-US" dirty="0"/>
              <a:t>To add resources from Software </a:t>
            </a:r>
            <a:r>
              <a:rPr lang="en-US" dirty="0" err="1"/>
              <a:t>Mgmt</a:t>
            </a:r>
            <a:r>
              <a:rPr lang="en-US" dirty="0"/>
              <a:t> Object 9</a:t>
            </a:r>
          </a:p>
          <a:p>
            <a:pPr lvl="1"/>
            <a:r>
              <a:rPr lang="en-US" dirty="0">
                <a:solidFill>
                  <a:srgbClr val="FF0000"/>
                </a:solidFill>
              </a:rPr>
              <a:t>Resource 14 </a:t>
            </a:r>
            <a:r>
              <a:rPr lang="en-US" dirty="0"/>
              <a:t>(resource 14 of </a:t>
            </a:r>
            <a:r>
              <a:rPr lang="en-US" dirty="0" err="1"/>
              <a:t>sw</a:t>
            </a:r>
            <a:r>
              <a:rPr lang="en-US" dirty="0"/>
              <a:t> mgmt. 1.0) – User Name</a:t>
            </a:r>
          </a:p>
          <a:p>
            <a:pPr lvl="2"/>
            <a:r>
              <a:rPr lang="en-US" dirty="0" err="1"/>
              <a:t>W,Single</a:t>
            </a:r>
            <a:r>
              <a:rPr lang="en-US" dirty="0"/>
              <a:t>, Optional, string, 0-255 bytes, &lt;blank&gt;</a:t>
            </a:r>
          </a:p>
          <a:p>
            <a:pPr lvl="2"/>
            <a:r>
              <a:rPr lang="en-IN" dirty="0"/>
              <a:t>Description : User Name for access to SW Update Package in pull mode. Key based mechanism can alternatively use for talking to the component server instead of user name and password combination.</a:t>
            </a:r>
          </a:p>
          <a:p>
            <a:pPr lvl="1"/>
            <a:r>
              <a:rPr lang="en-US" dirty="0">
                <a:solidFill>
                  <a:srgbClr val="FF0000"/>
                </a:solidFill>
              </a:rPr>
              <a:t>Resource 15 </a:t>
            </a:r>
            <a:r>
              <a:rPr lang="en-US" dirty="0"/>
              <a:t>(resource 15 of </a:t>
            </a:r>
            <a:r>
              <a:rPr lang="en-US" dirty="0" err="1"/>
              <a:t>sw</a:t>
            </a:r>
            <a:r>
              <a:rPr lang="en-US" dirty="0"/>
              <a:t> mgmt. 1.0) – Password</a:t>
            </a:r>
          </a:p>
          <a:p>
            <a:pPr lvl="2"/>
            <a:r>
              <a:rPr lang="en-US" dirty="0" err="1"/>
              <a:t>W,Single</a:t>
            </a:r>
            <a:r>
              <a:rPr lang="en-US" dirty="0"/>
              <a:t>, Optional, string, 0-255 bytes , &lt;blank&gt;</a:t>
            </a:r>
          </a:p>
          <a:p>
            <a:pPr lvl="2"/>
            <a:r>
              <a:rPr lang="en-IN" dirty="0"/>
              <a:t>Password for access to SW Update Package in pull mode.</a:t>
            </a:r>
          </a:p>
          <a:p>
            <a:pPr lvl="1"/>
            <a:r>
              <a:rPr lang="en-US" dirty="0">
                <a:solidFill>
                  <a:srgbClr val="FF0000"/>
                </a:solidFill>
              </a:rPr>
              <a:t>R</a:t>
            </a:r>
            <a:r>
              <a:rPr lang="en-IN" dirty="0" err="1">
                <a:solidFill>
                  <a:srgbClr val="FF0000"/>
                </a:solidFill>
              </a:rPr>
              <a:t>esource</a:t>
            </a:r>
            <a:r>
              <a:rPr lang="en-IN" dirty="0">
                <a:solidFill>
                  <a:srgbClr val="FF0000"/>
                </a:solidFill>
              </a:rPr>
              <a:t> 16 </a:t>
            </a:r>
            <a:r>
              <a:rPr lang="en-IN" dirty="0"/>
              <a:t>(resource 17 of </a:t>
            </a:r>
            <a:r>
              <a:rPr lang="en-IN" dirty="0" err="1"/>
              <a:t>sw</a:t>
            </a:r>
            <a:r>
              <a:rPr lang="en-IN" dirty="0"/>
              <a:t> mgmt. 1.0) – Software Component Link</a:t>
            </a:r>
          </a:p>
          <a:p>
            <a:pPr lvl="2"/>
            <a:r>
              <a:rPr lang="en-US" dirty="0"/>
              <a:t>R, Multiple, Optional, </a:t>
            </a:r>
            <a:r>
              <a:rPr lang="en-US" dirty="0" err="1"/>
              <a:t>Objlink</a:t>
            </a:r>
            <a:r>
              <a:rPr lang="en-US" dirty="0"/>
              <a:t>, &lt;blank&gt;, &lt;blank&gt;</a:t>
            </a:r>
          </a:p>
          <a:p>
            <a:pPr lvl="2"/>
            <a:r>
              <a:rPr lang="en-US" dirty="0"/>
              <a:t>Description : </a:t>
            </a:r>
            <a:r>
              <a:rPr lang="en-IN" dirty="0"/>
              <a:t>Reference to SW Components downloaded and installed in scope of the present SW Update Package. Note: When resource 17 </a:t>
            </a:r>
            <a:r>
              <a:rPr lang="en-IN" dirty="0" err="1"/>
              <a:t>objlnk</a:t>
            </a:r>
            <a:r>
              <a:rPr lang="en-IN" dirty="0"/>
              <a:t> exist, resources 2, 3 in this table are ignored.</a:t>
            </a:r>
          </a:p>
        </p:txBody>
      </p:sp>
    </p:spTree>
    <p:extLst>
      <p:ext uri="{BB962C8B-B14F-4D97-AF65-F5344CB8AC3E}">
        <p14:creationId xmlns:p14="http://schemas.microsoft.com/office/powerpoint/2010/main" val="153769012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3">
            <a:extLst>
              <a:ext uri="{FF2B5EF4-FFF2-40B4-BE49-F238E27FC236}">
                <a16:creationId xmlns:a16="http://schemas.microsoft.com/office/drawing/2014/main" id="{0BA6F889-F9FE-4ED3-AFC6-55B8EF638F00}"/>
              </a:ext>
            </a:extLst>
          </p:cNvPr>
          <p:cNvSpPr txBox="1">
            <a:spLocks/>
          </p:cNvSpPr>
          <p:nvPr/>
        </p:nvSpPr>
        <p:spPr>
          <a:xfrm>
            <a:off x="306388" y="233363"/>
            <a:ext cx="8748712" cy="703262"/>
          </a:xfrm>
          <a:prstGeom prst="rect">
            <a:avLst/>
          </a:prstGeom>
        </p:spPr>
        <p:txBody>
          <a:bodyPr/>
          <a:lst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a:lstStyle>
          <a:p>
            <a:r>
              <a:rPr lang="en-US" kern="0" dirty="0"/>
              <a:t>Firmware Update updates</a:t>
            </a:r>
            <a:endParaRPr lang="en-IN" kern="0" dirty="0"/>
          </a:p>
        </p:txBody>
      </p:sp>
      <p:sp>
        <p:nvSpPr>
          <p:cNvPr id="13" name="Content Placeholder 12">
            <a:extLst>
              <a:ext uri="{FF2B5EF4-FFF2-40B4-BE49-F238E27FC236}">
                <a16:creationId xmlns:a16="http://schemas.microsoft.com/office/drawing/2014/main" id="{DA11C98A-2C91-4ECB-9C13-B01AD124F7F8}"/>
              </a:ext>
            </a:extLst>
          </p:cNvPr>
          <p:cNvSpPr>
            <a:spLocks noGrp="1"/>
          </p:cNvSpPr>
          <p:nvPr>
            <p:ph idx="1"/>
          </p:nvPr>
        </p:nvSpPr>
        <p:spPr/>
        <p:txBody>
          <a:bodyPr/>
          <a:lstStyle/>
          <a:p>
            <a:r>
              <a:rPr lang="en-US" dirty="0"/>
              <a:t>To add resources from Software </a:t>
            </a:r>
            <a:r>
              <a:rPr lang="en-US" dirty="0" err="1"/>
              <a:t>Mgmt</a:t>
            </a:r>
            <a:r>
              <a:rPr lang="en-US" dirty="0"/>
              <a:t> Object 9</a:t>
            </a:r>
          </a:p>
          <a:p>
            <a:pPr lvl="1"/>
            <a:r>
              <a:rPr lang="en-US" dirty="0">
                <a:solidFill>
                  <a:srgbClr val="FF0000"/>
                </a:solidFill>
              </a:rPr>
              <a:t>Resource 17 </a:t>
            </a:r>
            <a:r>
              <a:rPr lang="en-US" dirty="0"/>
              <a:t>(resource 18 of </a:t>
            </a:r>
            <a:r>
              <a:rPr lang="en-US" dirty="0" err="1"/>
              <a:t>sw</a:t>
            </a:r>
            <a:r>
              <a:rPr lang="en-US" dirty="0"/>
              <a:t> mgmt. 1.0) – Software component tree length </a:t>
            </a:r>
          </a:p>
          <a:p>
            <a:pPr lvl="2"/>
            <a:r>
              <a:rPr lang="en-US" dirty="0"/>
              <a:t>R, Single, Optional, Integer, 0-255, &lt;blank&gt;</a:t>
            </a:r>
          </a:p>
          <a:p>
            <a:pPr lvl="2"/>
            <a:r>
              <a:rPr lang="en-IN" dirty="0"/>
              <a:t>Description : Software Component tree length indicates the number of instances existing for this software package in the Software Component Object.</a:t>
            </a:r>
          </a:p>
          <a:p>
            <a:pPr lvl="1"/>
            <a:r>
              <a:rPr lang="en-US" dirty="0">
                <a:solidFill>
                  <a:srgbClr val="FF0000"/>
                </a:solidFill>
              </a:rPr>
              <a:t>R</a:t>
            </a:r>
            <a:r>
              <a:rPr lang="en-IN" dirty="0" err="1">
                <a:solidFill>
                  <a:srgbClr val="FF0000"/>
                </a:solidFill>
              </a:rPr>
              <a:t>esource</a:t>
            </a:r>
            <a:r>
              <a:rPr lang="en-IN" dirty="0">
                <a:solidFill>
                  <a:srgbClr val="FF0000"/>
                </a:solidFill>
              </a:rPr>
              <a:t> 18 – Automation (New)</a:t>
            </a:r>
          </a:p>
          <a:p>
            <a:pPr lvl="2"/>
            <a:r>
              <a:rPr lang="en-US" dirty="0">
                <a:solidFill>
                  <a:srgbClr val="FF0000"/>
                </a:solidFill>
              </a:rPr>
              <a:t>R</a:t>
            </a:r>
            <a:r>
              <a:rPr lang="en-IN" dirty="0">
                <a:solidFill>
                  <a:srgbClr val="FF0000"/>
                </a:solidFill>
              </a:rPr>
              <a:t>W, Single, Optional, Boolean, &lt;blank&gt;, &lt;blank&gt;</a:t>
            </a:r>
          </a:p>
          <a:p>
            <a:pPr lvl="2"/>
            <a:r>
              <a:rPr lang="en-US" dirty="0">
                <a:solidFill>
                  <a:srgbClr val="FF0000"/>
                </a:solidFill>
              </a:rPr>
              <a:t>D</a:t>
            </a:r>
            <a:r>
              <a:rPr lang="en-IN" dirty="0" err="1">
                <a:solidFill>
                  <a:srgbClr val="FF0000"/>
                </a:solidFill>
              </a:rPr>
              <a:t>escription</a:t>
            </a:r>
            <a:r>
              <a:rPr lang="en-IN" dirty="0">
                <a:solidFill>
                  <a:srgbClr val="FF0000"/>
                </a:solidFill>
              </a:rPr>
              <a:t> : TRUE indicates, no trigger would happen from the LwM2M server, all actions from download to upgrade should be automatically done at LwM2M Client. FALSE or this resource not present flow is as per state diagram and would follow the ability to intervene at each stage of the state as per LwM2M v1.0/1.1 TS definitions.</a:t>
            </a:r>
          </a:p>
          <a:p>
            <a:pPr lvl="1"/>
            <a:r>
              <a:rPr lang="en-US" dirty="0"/>
              <a:t>(resource 8, 10, 11, 12 of </a:t>
            </a:r>
            <a:r>
              <a:rPr lang="en-US" dirty="0" err="1"/>
              <a:t>sw</a:t>
            </a:r>
            <a:r>
              <a:rPr lang="en-US" dirty="0"/>
              <a:t> mgmt. to be retired)</a:t>
            </a:r>
          </a:p>
          <a:p>
            <a:pPr lvl="1"/>
            <a:endParaRPr lang="en-IN" dirty="0"/>
          </a:p>
          <a:p>
            <a:pPr lvl="2"/>
            <a:endParaRPr lang="en-IN" dirty="0"/>
          </a:p>
        </p:txBody>
      </p:sp>
    </p:spTree>
    <p:extLst>
      <p:ext uri="{BB962C8B-B14F-4D97-AF65-F5344CB8AC3E}">
        <p14:creationId xmlns:p14="http://schemas.microsoft.com/office/powerpoint/2010/main" val="3698759506"/>
      </p:ext>
    </p:extLst>
  </p:cSld>
  <p:clrMapOvr>
    <a:masterClrMapping/>
  </p:clrMapOvr>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73438</TotalTime>
  <Pages>15</Pages>
  <Words>1120</Words>
  <Application>Microsoft Office PowerPoint</Application>
  <PresentationFormat>Custom</PresentationFormat>
  <Paragraphs>75</Paragraphs>
  <Slides>11</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11</vt:i4>
      </vt:variant>
    </vt:vector>
  </HeadingPairs>
  <TitlesOfParts>
    <vt:vector size="17" baseType="lpstr">
      <vt:lpstr>ＭＳ Ｐゴシック</vt:lpstr>
      <vt:lpstr>Arial</vt:lpstr>
      <vt:lpstr>Arial Narrow</vt:lpstr>
      <vt:lpstr>Tahoma</vt:lpstr>
      <vt:lpstr>Times New Roman</vt:lpstr>
      <vt:lpstr>OMA Template</vt:lpstr>
      <vt:lpstr>OMA-DM-LightweightM2M-2018-0062-INP_SwMgmt_v11    </vt:lpstr>
      <vt:lpstr>Software Management v1.1</vt:lpstr>
      <vt:lpstr>Firmware Update updates</vt:lpstr>
      <vt:lpstr>Firmware Update updates</vt:lpstr>
      <vt:lpstr>Firmware Update updates</vt:lpstr>
      <vt:lpstr>PowerPoint Presentation</vt:lpstr>
      <vt:lpstr>PowerPoint Presentation</vt:lpstr>
      <vt:lpstr>PowerPoint Presentation</vt:lpstr>
      <vt:lpstr>PowerPoint Presentation</vt:lpstr>
      <vt:lpstr>PowerPoint Presentation</vt:lpstr>
      <vt:lpstr>PowerPoint Presentation</vt:lpstr>
    </vt:vector>
  </TitlesOfParts>
  <Company>OMA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Slide Deck</dc:subject>
  <dc:creator>OMA</dc:creator>
  <cp:lastModifiedBy>Subramani, Padmakumar (Nokia - IN/Chennai)</cp:lastModifiedBy>
  <cp:revision>783</cp:revision>
  <cp:lastPrinted>2017-04-03T10:16:28Z</cp:lastPrinted>
  <dcterms:created xsi:type="dcterms:W3CDTF">2002-03-19T14:05:12Z</dcterms:created>
  <dcterms:modified xsi:type="dcterms:W3CDTF">2019-01-07T12:19:27Z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b1aa2129-79ec-42c0-bfac-e5b7a0374572_Enabled">
    <vt:lpwstr>True</vt:lpwstr>
  </property>
  <property fmtid="{D5CDD505-2E9C-101B-9397-08002B2CF9AE}" pid="3" name="MSIP_Label_b1aa2129-79ec-42c0-bfac-e5b7a0374572_SiteId">
    <vt:lpwstr>5d471751-9675-428d-917b-70f44f9630b0</vt:lpwstr>
  </property>
  <property fmtid="{D5CDD505-2E9C-101B-9397-08002B2CF9AE}" pid="4" name="MSIP_Label_b1aa2129-79ec-42c0-bfac-e5b7a0374572_Owner">
    <vt:lpwstr>padmakumar.subramani@nokia.com</vt:lpwstr>
  </property>
  <property fmtid="{D5CDD505-2E9C-101B-9397-08002B2CF9AE}" pid="5" name="MSIP_Label_b1aa2129-79ec-42c0-bfac-e5b7a0374572_SetDate">
    <vt:lpwstr>2018-10-08T22:01:20.3014691Z</vt:lpwstr>
  </property>
  <property fmtid="{D5CDD505-2E9C-101B-9397-08002B2CF9AE}" pid="6" name="MSIP_Label_b1aa2129-79ec-42c0-bfac-e5b7a0374572_Name">
    <vt:lpwstr>Public</vt:lpwstr>
  </property>
  <property fmtid="{D5CDD505-2E9C-101B-9397-08002B2CF9AE}" pid="7" name="MSIP_Label_b1aa2129-79ec-42c0-bfac-e5b7a0374572_Application">
    <vt:lpwstr>Microsoft Azure Information Protection</vt:lpwstr>
  </property>
  <property fmtid="{D5CDD505-2E9C-101B-9397-08002B2CF9AE}" pid="8" name="MSIP_Label_b1aa2129-79ec-42c0-bfac-e5b7a0374572_Extended_MSFT_Method">
    <vt:lpwstr>Manual</vt:lpwstr>
  </property>
  <property fmtid="{D5CDD505-2E9C-101B-9397-08002B2CF9AE}" pid="9" name="Sensitivity">
    <vt:lpwstr>Public</vt:lpwstr>
  </property>
</Properties>
</file>