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
  </p:notesMasterIdLst>
  <p:handoutMasterIdLst>
    <p:handoutMasterId r:id="rId10"/>
  </p:handoutMasterIdLst>
  <p:sldIdLst>
    <p:sldId id="293" r:id="rId2"/>
    <p:sldId id="318" r:id="rId3"/>
    <p:sldId id="323" r:id="rId4"/>
    <p:sldId id="319" r:id="rId5"/>
    <p:sldId id="320" r:id="rId6"/>
    <p:sldId id="321" r:id="rId7"/>
    <p:sldId id="322" r:id="rId8"/>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92" d="100"/>
          <a:sy n="92" d="100"/>
        </p:scale>
        <p:origin x="1123" y="6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OMA-SC-2019-0011</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www.openmobilealliance.org/wp/API_Inventory.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github.com/OpenMobileAlliance/OMA_Document_Templates" TargetMode="External"/><Relationship Id="rId2" Type="http://schemas.openxmlformats.org/officeDocument/2006/relationships/hyperlink" Target="http://member.openmobilealliance.org/ftp/REL/Gen_Info/templates.s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SC</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29 May </a:t>
            </a:r>
            <a:r>
              <a:rPr lang="en-US" altLang="zh-CN" b="1" dirty="0">
                <a:latin typeface="Tahoma" pitchFamily="34" charset="0"/>
                <a:ea typeface="宋体" charset="-122"/>
              </a:rPr>
              <a:t>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zh-CN" b="1" dirty="0" smtClean="0">
                <a:latin typeface="Tahoma" pitchFamily="34" charset="0"/>
                <a:ea typeface="宋体" charset="-122"/>
              </a:rPr>
              <a:t>John Mudge, jmudge@omaorg.org</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OMA-SC-2019-0011-INP_ERELD_template_API_Considerations_section_updated</a:t>
            </a:r>
            <a:r>
              <a:rPr lang="en-US" altLang="zh-CN" sz="2000" dirty="0">
                <a:ea typeface="宋体" charset="-122"/>
              </a:rPr>
              <a:t/>
            </a:r>
            <a:br>
              <a:rPr lang="en-US" altLang="zh-CN" sz="2000" dirty="0">
                <a:ea typeface="宋体" charset="-122"/>
              </a:rPr>
            </a:br>
            <a:r>
              <a:rPr lang="en-US" altLang="zh-CN" sz="1400" dirty="0">
                <a:ea typeface="宋体" charset="-122"/>
              </a:rPr>
              <a:t/>
            </a:r>
            <a:br>
              <a:rPr lang="en-US" altLang="zh-CN" sz="1400" dirty="0">
                <a:ea typeface="宋体" charset="-122"/>
              </a:rPr>
            </a:br>
            <a:r>
              <a:rPr lang="en-GB" altLang="zh-CN" dirty="0" smtClean="0">
                <a:ea typeface="宋体" charset="-122"/>
              </a:rPr>
              <a:t>ERELD </a:t>
            </a:r>
            <a:r>
              <a:rPr lang="en-GB" altLang="zh-CN" dirty="0">
                <a:ea typeface="宋体" charset="-122"/>
              </a:rPr>
              <a:t>template API Considerations section </a:t>
            </a:r>
            <a:r>
              <a:rPr lang="en-GB" altLang="zh-CN" dirty="0" smtClean="0">
                <a:ea typeface="宋体" charset="-122"/>
              </a:rPr>
              <a:t>updated</a:t>
            </a: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Introduction</a:t>
            </a:r>
            <a:endParaRPr lang="en-GB" altLang="zh-CN" dirty="0">
              <a:ea typeface="宋体" charset="-122"/>
            </a:endParaRPr>
          </a:p>
        </p:txBody>
      </p:sp>
      <p:sp>
        <p:nvSpPr>
          <p:cNvPr id="3075" name="Rectangle 5"/>
          <p:cNvSpPr>
            <a:spLocks noGrp="1" noChangeArrowheads="1"/>
          </p:cNvSpPr>
          <p:nvPr>
            <p:ph type="body" idx="1"/>
          </p:nvPr>
        </p:nvSpPr>
        <p:spPr/>
        <p:txBody>
          <a:bodyPr/>
          <a:lstStyle/>
          <a:p>
            <a:r>
              <a:rPr lang="en-GB" altLang="zh-CN" dirty="0" smtClean="0">
                <a:ea typeface="宋体" charset="-122"/>
              </a:rPr>
              <a:t>Purpose </a:t>
            </a:r>
            <a:r>
              <a:rPr lang="en-GB" altLang="zh-CN" dirty="0">
                <a:ea typeface="宋体" charset="-122"/>
              </a:rPr>
              <a:t>of ERELD template section 7 “API Considerations” </a:t>
            </a:r>
            <a:r>
              <a:rPr lang="en-GB" altLang="zh-CN" dirty="0" smtClean="0">
                <a:ea typeface="宋体" charset="-122"/>
              </a:rPr>
              <a:t>is to provide information to populate </a:t>
            </a:r>
            <a:r>
              <a:rPr lang="en-GB" altLang="zh-CN" dirty="0">
                <a:ea typeface="宋体" charset="-122"/>
                <a:hlinkClick r:id="rId2"/>
              </a:rPr>
              <a:t>API </a:t>
            </a:r>
            <a:r>
              <a:rPr lang="en-GB" altLang="zh-CN" dirty="0" smtClean="0">
                <a:ea typeface="宋体" charset="-122"/>
                <a:hlinkClick r:id="rId2"/>
              </a:rPr>
              <a:t>Inventory</a:t>
            </a:r>
            <a:endParaRPr lang="en-GB" altLang="zh-CN" dirty="0" smtClean="0">
              <a:ea typeface="宋体" charset="-122"/>
            </a:endParaRPr>
          </a:p>
          <a:p>
            <a:r>
              <a:rPr lang="en-GB" altLang="zh-CN" dirty="0" smtClean="0">
                <a:ea typeface="宋体" charset="-122"/>
              </a:rPr>
              <a:t>Old ERELD template section </a:t>
            </a:r>
            <a:r>
              <a:rPr lang="en-GB" altLang="zh-CN" dirty="0">
                <a:ea typeface="宋体" charset="-122"/>
              </a:rPr>
              <a:t>7 </a:t>
            </a:r>
            <a:r>
              <a:rPr lang="en-GB" altLang="zh-CN" dirty="0" smtClean="0">
                <a:ea typeface="宋体" charset="-122"/>
              </a:rPr>
              <a:t>“API Considerations” contained much more information than </a:t>
            </a:r>
            <a:r>
              <a:rPr lang="en-GB" altLang="zh-CN" dirty="0">
                <a:ea typeface="宋体" charset="-122"/>
              </a:rPr>
              <a:t>the API </a:t>
            </a:r>
            <a:r>
              <a:rPr lang="en-GB" altLang="zh-CN" dirty="0" smtClean="0">
                <a:ea typeface="宋体" charset="-122"/>
              </a:rPr>
              <a:t>Inventory</a:t>
            </a:r>
          </a:p>
          <a:p>
            <a:r>
              <a:rPr lang="en-GB" altLang="zh-CN" dirty="0" smtClean="0">
                <a:ea typeface="宋体" charset="-122"/>
              </a:rPr>
              <a:t>ERELD template has been updated to better match the </a:t>
            </a:r>
            <a:r>
              <a:rPr lang="en-GB" altLang="zh-CN" dirty="0">
                <a:ea typeface="宋体" charset="-122"/>
              </a:rPr>
              <a:t>API </a:t>
            </a:r>
            <a:r>
              <a:rPr lang="en-GB" altLang="zh-CN" dirty="0" smtClean="0">
                <a:ea typeface="宋体" charset="-122"/>
              </a:rPr>
              <a:t>Inventory</a:t>
            </a:r>
            <a:endParaRPr lang="en-GB" altLang="zh-CN" dirty="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API </a:t>
            </a:r>
            <a:r>
              <a:rPr lang="en-GB" dirty="0" smtClean="0"/>
              <a:t>Inventory web page</a:t>
            </a:r>
            <a:endParaRPr lang="en-GB" dirty="0"/>
          </a:p>
        </p:txBody>
      </p:sp>
      <p:pic>
        <p:nvPicPr>
          <p:cNvPr id="4" name="Picture 3"/>
          <p:cNvPicPr>
            <a:picLocks noChangeAspect="1"/>
          </p:cNvPicPr>
          <p:nvPr/>
        </p:nvPicPr>
        <p:blipFill>
          <a:blip r:embed="rId2"/>
          <a:stretch>
            <a:fillRect/>
          </a:stretch>
        </p:blipFill>
        <p:spPr>
          <a:xfrm>
            <a:off x="1343494" y="1073150"/>
            <a:ext cx="6674500" cy="5340740"/>
          </a:xfrm>
          <a:prstGeom prst="rect">
            <a:avLst/>
          </a:prstGeom>
        </p:spPr>
      </p:pic>
    </p:spTree>
    <p:extLst>
      <p:ext uri="{BB962C8B-B14F-4D97-AF65-F5344CB8AC3E}">
        <p14:creationId xmlns:p14="http://schemas.microsoft.com/office/powerpoint/2010/main" val="42672166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Old ERELD template section 7 API Considerations</a:t>
            </a:r>
            <a:endParaRPr lang="en-GB" dirty="0"/>
          </a:p>
        </p:txBody>
      </p:sp>
      <p:pic>
        <p:nvPicPr>
          <p:cNvPr id="5" name="Picture 4"/>
          <p:cNvPicPr>
            <a:picLocks noChangeAspect="1"/>
          </p:cNvPicPr>
          <p:nvPr/>
        </p:nvPicPr>
        <p:blipFill>
          <a:blip r:embed="rId2"/>
          <a:stretch>
            <a:fillRect/>
          </a:stretch>
        </p:blipFill>
        <p:spPr>
          <a:xfrm>
            <a:off x="3081337" y="1073150"/>
            <a:ext cx="3598294" cy="5410200"/>
          </a:xfrm>
          <a:prstGeom prst="rect">
            <a:avLst/>
          </a:prstGeom>
        </p:spPr>
      </p:pic>
    </p:spTree>
    <p:extLst>
      <p:ext uri="{BB962C8B-B14F-4D97-AF65-F5344CB8AC3E}">
        <p14:creationId xmlns:p14="http://schemas.microsoft.com/office/powerpoint/2010/main" val="657591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Updated ERELD template section 7 API Considerations </a:t>
            </a:r>
          </a:p>
        </p:txBody>
      </p:sp>
      <p:pic>
        <p:nvPicPr>
          <p:cNvPr id="4" name="Picture 3"/>
          <p:cNvPicPr>
            <a:picLocks noChangeAspect="1"/>
          </p:cNvPicPr>
          <p:nvPr/>
        </p:nvPicPr>
        <p:blipFill>
          <a:blip r:embed="rId2"/>
          <a:stretch>
            <a:fillRect/>
          </a:stretch>
        </p:blipFill>
        <p:spPr>
          <a:xfrm>
            <a:off x="324485" y="1073150"/>
            <a:ext cx="8491537" cy="5366323"/>
          </a:xfrm>
          <a:prstGeom prst="rect">
            <a:avLst/>
          </a:prstGeom>
        </p:spPr>
      </p:pic>
    </p:spTree>
    <p:extLst>
      <p:ext uri="{BB962C8B-B14F-4D97-AF65-F5344CB8AC3E}">
        <p14:creationId xmlns:p14="http://schemas.microsoft.com/office/powerpoint/2010/main" val="175591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Summary</a:t>
            </a:r>
            <a:endParaRPr lang="en-GB" dirty="0"/>
          </a:p>
        </p:txBody>
      </p:sp>
      <p:sp>
        <p:nvSpPr>
          <p:cNvPr id="3" name="Content Placeholder 2"/>
          <p:cNvSpPr>
            <a:spLocks noGrp="1"/>
          </p:cNvSpPr>
          <p:nvPr>
            <p:ph idx="1"/>
          </p:nvPr>
        </p:nvSpPr>
        <p:spPr/>
        <p:txBody>
          <a:bodyPr/>
          <a:lstStyle/>
          <a:p>
            <a:r>
              <a:rPr lang="en-GB" dirty="0"/>
              <a:t>ERELD template section 7 “API Considerations</a:t>
            </a:r>
            <a:r>
              <a:rPr lang="en-GB" dirty="0" smtClean="0"/>
              <a:t>” has been updated to better match </a:t>
            </a:r>
            <a:r>
              <a:rPr lang="en-GB" altLang="zh-CN" dirty="0" smtClean="0">
                <a:ea typeface="宋体" charset="-122"/>
              </a:rPr>
              <a:t>the </a:t>
            </a:r>
            <a:r>
              <a:rPr lang="en-GB" altLang="zh-CN" dirty="0">
                <a:ea typeface="宋体" charset="-122"/>
              </a:rPr>
              <a:t>API </a:t>
            </a:r>
            <a:r>
              <a:rPr lang="en-GB" altLang="zh-CN" dirty="0" smtClean="0">
                <a:ea typeface="宋体" charset="-122"/>
              </a:rPr>
              <a:t>Inventory</a:t>
            </a:r>
          </a:p>
          <a:p>
            <a:pPr lvl="1"/>
            <a:r>
              <a:rPr lang="en-GB" altLang="zh-CN" dirty="0">
                <a:ea typeface="宋体" charset="-122"/>
              </a:rPr>
              <a:t>Simplifies the template</a:t>
            </a:r>
          </a:p>
          <a:p>
            <a:pPr lvl="1"/>
            <a:r>
              <a:rPr lang="en-GB" altLang="zh-CN" dirty="0">
                <a:ea typeface="宋体" charset="-122"/>
              </a:rPr>
              <a:t>Makes it easier and quicker to complete</a:t>
            </a:r>
          </a:p>
          <a:p>
            <a:pPr lvl="1"/>
            <a:r>
              <a:rPr lang="en-GB" altLang="zh-CN" dirty="0">
                <a:ea typeface="宋体" charset="-122"/>
              </a:rPr>
              <a:t>Information in updated template is more straightforward to maintain in </a:t>
            </a:r>
            <a:r>
              <a:rPr lang="en-GB" altLang="zh-CN" dirty="0" smtClean="0">
                <a:ea typeface="宋体" charset="-122"/>
              </a:rPr>
              <a:t>future</a:t>
            </a:r>
            <a:endParaRPr lang="en-GB" altLang="zh-CN" dirty="0" smtClean="0">
              <a:ea typeface="宋体" charset="-122"/>
            </a:endParaRPr>
          </a:p>
          <a:p>
            <a:r>
              <a:rPr lang="en-GB" dirty="0" smtClean="0">
                <a:ea typeface="宋体" charset="-122"/>
              </a:rPr>
              <a:t>Please use the updated ERELD template from now on:</a:t>
            </a:r>
          </a:p>
          <a:p>
            <a:pPr lvl="1"/>
            <a:r>
              <a:rPr lang="en-GB" dirty="0" smtClean="0">
                <a:ea typeface="宋体" charset="-122"/>
              </a:rPr>
              <a:t>For Word template use portal General tab </a:t>
            </a:r>
            <a:r>
              <a:rPr lang="en-GB" dirty="0" smtClean="0">
                <a:hlinkClick r:id="rId2"/>
              </a:rPr>
              <a:t>Templates</a:t>
            </a:r>
            <a:r>
              <a:rPr lang="en-GB" dirty="0" smtClean="0"/>
              <a:t> link</a:t>
            </a:r>
          </a:p>
          <a:p>
            <a:pPr lvl="1"/>
            <a:r>
              <a:rPr lang="en-GB" dirty="0"/>
              <a:t>For md template </a:t>
            </a:r>
            <a:r>
              <a:rPr lang="en-GB" dirty="0" smtClean="0"/>
              <a:t>use GitHub </a:t>
            </a:r>
            <a:r>
              <a:rPr lang="en-GB" dirty="0" err="1" smtClean="0">
                <a:hlinkClick r:id="rId3"/>
              </a:rPr>
              <a:t>OMA_Document_Templates</a:t>
            </a:r>
            <a:r>
              <a:rPr lang="en-GB" dirty="0" smtClean="0"/>
              <a:t> repository</a:t>
            </a:r>
            <a:endParaRPr lang="en-GB" dirty="0"/>
          </a:p>
          <a:p>
            <a:pPr lvl="1"/>
            <a:endParaRPr lang="en-GB" dirty="0"/>
          </a:p>
        </p:txBody>
      </p:sp>
    </p:spTree>
    <p:extLst>
      <p:ext uri="{BB962C8B-B14F-4D97-AF65-F5344CB8AC3E}">
        <p14:creationId xmlns:p14="http://schemas.microsoft.com/office/powerpoint/2010/main" val="34628936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Questions?</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2171242130"/>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141</TotalTime>
  <Pages>15</Pages>
  <Words>387</Words>
  <Application>Microsoft Office PowerPoint</Application>
  <PresentationFormat>Custom</PresentationFormat>
  <Paragraphs>28</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宋体</vt:lpstr>
      <vt:lpstr>Arial</vt:lpstr>
      <vt:lpstr>Arial Narrow</vt:lpstr>
      <vt:lpstr>Tahoma</vt:lpstr>
      <vt:lpstr>Times New Roman</vt:lpstr>
      <vt:lpstr>OMA Template</vt:lpstr>
      <vt:lpstr>OMA-SC-2019-0011-INP_ERELD_template_API_Considerations_section_updated  ERELD template API Considerations section updated</vt:lpstr>
      <vt:lpstr>Introduction</vt:lpstr>
      <vt:lpstr>API Inventory web page</vt:lpstr>
      <vt:lpstr>Old ERELD template section 7 API Considerations</vt:lpstr>
      <vt:lpstr>Updated ERELD template section 7 API Considerations </vt:lpstr>
      <vt:lpstr>Summary</vt:lpstr>
      <vt:lpstr>Questions?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JM</cp:lastModifiedBy>
  <cp:revision>275</cp:revision>
  <cp:lastPrinted>1999-04-27T06:51:51Z</cp:lastPrinted>
  <dcterms:created xsi:type="dcterms:W3CDTF">2002-03-19T14:05:12Z</dcterms:created>
  <dcterms:modified xsi:type="dcterms:W3CDTF">2019-05-29T13:12:23Z</dcterms:modified>
</cp:coreProperties>
</file>