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293" r:id="rId2"/>
    <p:sldId id="318" r:id="rId3"/>
    <p:sldId id="319"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87" d="100"/>
          <a:sy n="87" d="100"/>
        </p:scale>
        <p:origin x="1272" y="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dirty="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dirty="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OMA-SC-2019-0012</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omaspecworks.org/about/collaborate/" TargetMode="External"/><Relationship Id="rId2" Type="http://schemas.openxmlformats.org/officeDocument/2006/relationships/hyperlink" Target="https://wiki.openmobilealliance.org/display/OWG/External+Liaison+Agreement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SC</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06 Jun </a:t>
            </a:r>
            <a:r>
              <a:rPr lang="en-US" altLang="zh-CN" b="1" dirty="0">
                <a:latin typeface="Tahoma" pitchFamily="34" charset="0"/>
                <a:ea typeface="宋体" charset="-122"/>
              </a:rPr>
              <a:t>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John Mudge, jmudge@omaorg.org</a:t>
            </a: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a:t>
            </a:r>
            <a:r>
              <a:rPr lang="en-US" altLang="zh-CN" b="1" dirty="0">
                <a:latin typeface="Tahoma" pitchFamily="34" charset="0"/>
                <a:ea typeface="宋体" charset="-122"/>
              </a:rPr>
              <a:t>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OMA-SC-2019-0012-INP_Lists_of_External_Liaison_Agreements</a:t>
            </a:r>
            <a:r>
              <a:rPr lang="en-US" altLang="zh-CN" sz="2000" dirty="0">
                <a:ea typeface="宋体" charset="-122"/>
              </a:rPr>
              <a:t/>
            </a:r>
            <a:br>
              <a:rPr lang="en-US" altLang="zh-CN" sz="2000" dirty="0">
                <a:ea typeface="宋体" charset="-122"/>
              </a:rPr>
            </a:br>
            <a:r>
              <a:rPr lang="en-US" altLang="zh-CN" sz="1400" dirty="0">
                <a:ea typeface="宋体" charset="-122"/>
              </a:rPr>
              <a:t/>
            </a:r>
            <a:br>
              <a:rPr lang="en-US" altLang="zh-CN" sz="1400" dirty="0">
                <a:ea typeface="宋体" charset="-122"/>
              </a:rPr>
            </a:br>
            <a:r>
              <a:rPr lang="en-GB" altLang="zh-CN" dirty="0" smtClean="0">
                <a:ea typeface="宋体" charset="-122"/>
              </a:rPr>
              <a:t>Lists </a:t>
            </a:r>
            <a:r>
              <a:rPr lang="en-GB" altLang="zh-CN" dirty="0">
                <a:ea typeface="宋体" charset="-122"/>
              </a:rPr>
              <a:t>of External Liaison </a:t>
            </a:r>
            <a:r>
              <a:rPr lang="en-GB" altLang="zh-CN" dirty="0" smtClean="0">
                <a:ea typeface="宋体" charset="-122"/>
              </a:rPr>
              <a:t>Agreements</a:t>
            </a:r>
            <a:r>
              <a:rPr lang="en-US" altLang="zh-CN" dirty="0">
                <a:ea typeface="宋体" charset="-122"/>
              </a:rPr>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Lists of External Liaison Agreements</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fr-FR" altLang="zh-CN" dirty="0" smtClean="0">
                <a:ea typeface="宋体" charset="-122"/>
                <a:hlinkClick r:id="rId2"/>
              </a:rPr>
              <a:t>Portal External Liaison Agreements page</a:t>
            </a:r>
            <a:endParaRPr lang="en-GB" altLang="zh-CN" dirty="0" smtClean="0">
              <a:ea typeface="宋体" charset="-122"/>
            </a:endParaRPr>
          </a:p>
          <a:p>
            <a:pPr lvl="1"/>
            <a:r>
              <a:rPr lang="en-GB" altLang="zh-CN" dirty="0">
                <a:ea typeface="宋体" charset="-122"/>
              </a:rPr>
              <a:t>Mohammed </a:t>
            </a:r>
            <a:r>
              <a:rPr lang="en-GB" altLang="zh-CN" dirty="0" smtClean="0">
                <a:ea typeface="宋体" charset="-122"/>
              </a:rPr>
              <a:t>Dadas, Alan Soloway and OMA staff have suggested some updates</a:t>
            </a:r>
          </a:p>
          <a:p>
            <a:pPr lvl="1"/>
            <a:r>
              <a:rPr lang="en-GB" altLang="zh-CN" dirty="0" smtClean="0">
                <a:ea typeface="宋体" charset="-122"/>
              </a:rPr>
              <a:t>Updates indicated by striking text through and adding a comment</a:t>
            </a:r>
          </a:p>
          <a:p>
            <a:pPr lvl="1"/>
            <a:r>
              <a:rPr lang="en-GB" altLang="zh-CN" dirty="0" smtClean="0">
                <a:ea typeface="宋体" charset="-122"/>
              </a:rPr>
              <a:t>Can the proposed changes now be accepted?</a:t>
            </a:r>
          </a:p>
          <a:p>
            <a:pPr lvl="1"/>
            <a:endParaRPr lang="en-GB" altLang="zh-CN" dirty="0" smtClean="0">
              <a:ea typeface="宋体" charset="-122"/>
            </a:endParaRPr>
          </a:p>
          <a:p>
            <a:r>
              <a:rPr lang="en-GB" altLang="zh-CN" dirty="0" smtClean="0">
                <a:ea typeface="宋体" charset="-122"/>
                <a:hlinkClick r:id="rId3"/>
              </a:rPr>
              <a:t>Public website list </a:t>
            </a:r>
            <a:r>
              <a:rPr lang="en-GB" altLang="zh-CN" dirty="0">
                <a:ea typeface="宋体" charset="-122"/>
                <a:hlinkClick r:id="rId3"/>
              </a:rPr>
              <a:t>of External Liaison </a:t>
            </a:r>
            <a:r>
              <a:rPr lang="en-GB" altLang="zh-CN" dirty="0" smtClean="0">
                <a:ea typeface="宋体" charset="-122"/>
                <a:hlinkClick r:id="rId3"/>
              </a:rPr>
              <a:t>Agreements</a:t>
            </a:r>
            <a:endParaRPr lang="en-GB" altLang="zh-CN" dirty="0">
              <a:ea typeface="宋体" charset="-122"/>
            </a:endParaRPr>
          </a:p>
          <a:p>
            <a:pPr lvl="1"/>
            <a:r>
              <a:rPr lang="en-GB" altLang="zh-CN" dirty="0" smtClean="0">
                <a:ea typeface="宋体" charset="-122"/>
              </a:rPr>
              <a:t>What changes should be made to this list?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6694450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58</TotalTime>
  <Pages>15</Pages>
  <Words>312</Words>
  <Application>Microsoft Office PowerPoint</Application>
  <PresentationFormat>Custom</PresentationFormat>
  <Paragraphs>21</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宋体</vt:lpstr>
      <vt:lpstr>Arial</vt:lpstr>
      <vt:lpstr>Arial Narrow</vt:lpstr>
      <vt:lpstr>Tahoma</vt:lpstr>
      <vt:lpstr>Times New Roman</vt:lpstr>
      <vt:lpstr>OMA Template</vt:lpstr>
      <vt:lpstr>OMA-SC-2019-0012-INP_Lists_of_External_Liaison_Agreements  Lists of External Liaison Agreements </vt:lpstr>
      <vt:lpstr>Lists of External Liaison Agreements</vt:lpstr>
      <vt:lpstr>Discussion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JM</cp:lastModifiedBy>
  <cp:revision>275</cp:revision>
  <cp:lastPrinted>1999-04-27T06:51:51Z</cp:lastPrinted>
  <dcterms:created xsi:type="dcterms:W3CDTF">2002-03-19T14:05:12Z</dcterms:created>
  <dcterms:modified xsi:type="dcterms:W3CDTF">2019-06-06T13:11:49Z</dcterms:modified>
</cp:coreProperties>
</file>