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8"/>
  </p:notesMasterIdLst>
  <p:handoutMasterIdLst>
    <p:handoutMasterId r:id="rId9"/>
  </p:handoutMasterIdLst>
  <p:sldIdLst>
    <p:sldId id="293" r:id="rId5"/>
    <p:sldId id="318" r:id="rId6"/>
    <p:sldId id="321"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29" autoAdjust="0"/>
    <p:restoredTop sz="94660"/>
  </p:normalViewPr>
  <p:slideViewPr>
    <p:cSldViewPr>
      <p:cViewPr varScale="1">
        <p:scale>
          <a:sx n="117" d="100"/>
          <a:sy n="117" d="100"/>
        </p:scale>
        <p:origin x="168" y="36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OMA-SC-2019-0016</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SC</a:t>
            </a:r>
          </a:p>
          <a:p>
            <a:pPr>
              <a:lnSpc>
                <a:spcPct val="95000"/>
              </a:lnSpc>
              <a:spcAft>
                <a:spcPct val="35000"/>
              </a:spcAft>
            </a:pPr>
            <a:r>
              <a:rPr lang="en-US" altLang="zh-CN" b="1" dirty="0">
                <a:latin typeface="Tahoma" pitchFamily="34" charset="0"/>
                <a:ea typeface="宋体" charset="-122"/>
              </a:rPr>
              <a:t>	Date:	13 Sep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OMA-SC-2019-0016-INP_Seoul_face_to_face_Workshop</a:t>
            </a:r>
            <a:br>
              <a:rPr lang="en-US" altLang="zh-CN" sz="2000" dirty="0">
                <a:ea typeface="宋体" charset="-122"/>
              </a:rPr>
            </a:br>
            <a:br>
              <a:rPr lang="en-US" altLang="zh-CN" sz="1400" dirty="0">
                <a:ea typeface="宋体" charset="-122"/>
              </a:rPr>
            </a:br>
            <a:r>
              <a:rPr lang="en-US" altLang="zh-CN" dirty="0">
                <a:ea typeface="宋体" charset="-122"/>
              </a:rPr>
              <a:t>Seoul F2F Workshop/Industry Day</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Introduction</a:t>
            </a:r>
          </a:p>
        </p:txBody>
      </p:sp>
      <p:sp>
        <p:nvSpPr>
          <p:cNvPr id="3075" name="Rectangle 5"/>
          <p:cNvSpPr>
            <a:spLocks noGrp="1" noChangeArrowheads="1"/>
          </p:cNvSpPr>
          <p:nvPr>
            <p:ph type="body" idx="1"/>
          </p:nvPr>
        </p:nvSpPr>
        <p:spPr>
          <a:xfrm>
            <a:off x="291306" y="1073150"/>
            <a:ext cx="8778875" cy="5383212"/>
          </a:xfrm>
        </p:spPr>
        <p:txBody>
          <a:bodyPr/>
          <a:lstStyle/>
          <a:p>
            <a:pPr>
              <a:buFontTx/>
              <a:buNone/>
            </a:pPr>
            <a:r>
              <a:rPr lang="en-GB" altLang="zh-CN" dirty="0">
                <a:ea typeface="宋体" charset="-122"/>
              </a:rPr>
              <a:t>TTA Workshop in Seoul</a:t>
            </a:r>
          </a:p>
          <a:p>
            <a:pPr lvl="1"/>
            <a:r>
              <a:rPr lang="en-GB" altLang="zh-CN" sz="2000" dirty="0">
                <a:ea typeface="宋体" charset="-122"/>
              </a:rPr>
              <a:t>OMA face to face host has proposed to dedicate a time slot to a Workshop (Industry Day)</a:t>
            </a:r>
          </a:p>
          <a:p>
            <a:pPr lvl="1"/>
            <a:r>
              <a:rPr lang="en-GB" altLang="zh-CN" sz="2000" dirty="0">
                <a:ea typeface="宋体" charset="-122"/>
              </a:rPr>
              <a:t>Date:  </a:t>
            </a:r>
            <a:r>
              <a:rPr lang="en-GB" altLang="zh-CN" dirty="0">
                <a:ea typeface="宋体" charset="-122"/>
              </a:rPr>
              <a:t>Tuesday, October 8</a:t>
            </a:r>
            <a:r>
              <a:rPr lang="en-GB" altLang="zh-CN" baseline="30000" dirty="0">
                <a:ea typeface="宋体" charset="-122"/>
              </a:rPr>
              <a:t>th</a:t>
            </a:r>
            <a:r>
              <a:rPr lang="en-GB" altLang="zh-CN" dirty="0">
                <a:ea typeface="宋体" charset="-122"/>
              </a:rPr>
              <a:t> 14:00 – 17:00</a:t>
            </a:r>
          </a:p>
          <a:p>
            <a:pPr lvl="1"/>
            <a:r>
              <a:rPr lang="en-GB" altLang="zh-CN" sz="2000" dirty="0">
                <a:ea typeface="宋体" charset="-122"/>
              </a:rPr>
              <a:t>Location:  </a:t>
            </a:r>
            <a:r>
              <a:rPr lang="en-GB" altLang="zh-CN" sz="2400" dirty="0">
                <a:ea typeface="宋体" charset="-122"/>
              </a:rPr>
              <a:t>OMA f2f &amp; </a:t>
            </a:r>
            <a:r>
              <a:rPr lang="en-GB" altLang="zh-CN" sz="2400" dirty="0" err="1">
                <a:ea typeface="宋体" charset="-122"/>
              </a:rPr>
              <a:t>TestFest</a:t>
            </a:r>
            <a:r>
              <a:rPr lang="en-GB" altLang="zh-CN" sz="2400" dirty="0">
                <a:ea typeface="宋体" charset="-122"/>
              </a:rPr>
              <a:t> Venue</a:t>
            </a:r>
          </a:p>
          <a:p>
            <a:pPr marL="0" indent="-4763">
              <a:buNone/>
            </a:pPr>
            <a:r>
              <a:rPr lang="en-GB" sz="2800" dirty="0">
                <a:ea typeface="宋体" charset="-122"/>
              </a:rPr>
              <a:t>Preparation of Workshop Agenda</a:t>
            </a:r>
          </a:p>
          <a:p>
            <a:pPr lvl="1"/>
            <a:r>
              <a:rPr lang="en-US" sz="2000" dirty="0"/>
              <a:t>TTA will present 4 topics for this Industry Day </a:t>
            </a:r>
          </a:p>
          <a:p>
            <a:pPr lvl="2"/>
            <a:r>
              <a:rPr lang="en-US" sz="1800" dirty="0"/>
              <a:t>NGSI standard use case: Data sharing platform for smart city in Korea</a:t>
            </a:r>
          </a:p>
          <a:p>
            <a:pPr lvl="2"/>
            <a:r>
              <a:rPr lang="en-US" sz="1800" dirty="0"/>
              <a:t>LwM2M use case: IoT platform for energy and electric service in Korea</a:t>
            </a:r>
          </a:p>
          <a:p>
            <a:pPr lvl="2"/>
            <a:r>
              <a:rPr lang="en-US" sz="1800" dirty="0"/>
              <a:t>Content Delivery use case : TBD</a:t>
            </a:r>
          </a:p>
          <a:p>
            <a:pPr lvl="2"/>
            <a:r>
              <a:rPr lang="en-US" sz="1800" dirty="0"/>
              <a:t>DM use case: TBD</a:t>
            </a:r>
          </a:p>
          <a:p>
            <a:pPr lvl="1"/>
            <a:r>
              <a:rPr lang="en-US" sz="2000" dirty="0"/>
              <a:t>OMA Topics (suggestion)</a:t>
            </a:r>
          </a:p>
          <a:p>
            <a:pPr lvl="2"/>
            <a:r>
              <a:rPr lang="en-US" sz="1800" dirty="0"/>
              <a:t>5 – 10 mins presentation from each Working Group chair </a:t>
            </a:r>
          </a:p>
          <a:p>
            <a:pPr lvl="3"/>
            <a:r>
              <a:rPr lang="en-US" sz="1600" dirty="0"/>
              <a:t>Provide an update on the current and future work on the Working Group</a:t>
            </a:r>
          </a:p>
          <a:p>
            <a:pPr marL="0" indent="-4763">
              <a:buNone/>
            </a:pPr>
            <a:endParaRPr lang="en-US" dirty="0"/>
          </a:p>
          <a:p>
            <a:pPr lvl="1"/>
            <a:endParaRPr lang="en-US" altLang="zh-CN" dirty="0">
              <a:ea typeface="宋体" charset="-122"/>
            </a:endParaRPr>
          </a:p>
          <a:p>
            <a:pPr marL="225425" lvl="1" indent="0">
              <a:buNone/>
            </a:pPr>
            <a:endParaRPr lang="en-US" altLang="zh-CN" dirty="0">
              <a:ea typeface="宋体" charset="-122"/>
            </a:endParaRPr>
          </a:p>
          <a:p>
            <a:pPr marL="225425" lvl="1" indent="0">
              <a:buNone/>
            </a:pPr>
            <a:endParaRPr lang="en-GB" altLang="zh-CN" dirty="0">
              <a:ea typeface="宋体" charset="-122"/>
            </a:endParaRPr>
          </a:p>
          <a:p>
            <a:pPr lvl="1"/>
            <a:endParaRPr lang="en-GB" altLang="zh-CN" dirty="0">
              <a:ea typeface="宋体" charset="-122"/>
            </a:endParaRPr>
          </a:p>
          <a:p>
            <a:pPr lvl="1"/>
            <a:endParaRPr lang="en-US" dirty="0"/>
          </a:p>
          <a:p>
            <a:pPr lvl="2"/>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8" ma:contentTypeDescription="Create a new document." ma:contentTypeScope="" ma:versionID="e46bf42a9dcd223a4ba783cb899e86e6">
  <xsd:schema xmlns:xsd="http://www.w3.org/2001/XMLSchema" xmlns:xs="http://www.w3.org/2001/XMLSchema" xmlns:p="http://schemas.microsoft.com/office/2006/metadata/properties" xmlns:ns2="0c98f31b-11bc-4497-8798-633766af6004" targetNamespace="http://schemas.microsoft.com/office/2006/metadata/properties" ma:root="true" ma:fieldsID="998dec84907e6ffd0fafd0a6d768de53"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2C59137-043E-4718-A8C6-CE894DEA6EFD}">
  <ds:schemaRefs>
    <ds:schemaRef ds:uri="http://schemas.openxmlformats.org/package/2006/metadata/core-properties"/>
    <ds:schemaRef ds:uri="http://schemas.microsoft.com/office/infopath/2007/PartnerControls"/>
    <ds:schemaRef ds:uri="http://schemas.microsoft.com/office/2006/documentManagement/types"/>
    <ds:schemaRef ds:uri="http://purl.org/dc/elements/1.1/"/>
    <ds:schemaRef ds:uri="http://purl.org/dc/dcmitype/"/>
    <ds:schemaRef ds:uri="http://purl.org/dc/terms/"/>
    <ds:schemaRef ds:uri="0c98f31b-11bc-4497-8798-633766af6004"/>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9D0EE24-8E13-424C-9B33-BBD3A0E88BB9}">
  <ds:schemaRefs>
    <ds:schemaRef ds:uri="http://schemas.microsoft.com/sharepoint/v3/contenttype/forms"/>
  </ds:schemaRefs>
</ds:datastoreItem>
</file>

<file path=customXml/itemProps3.xml><?xml version="1.0" encoding="utf-8"?>
<ds:datastoreItem xmlns:ds="http://schemas.openxmlformats.org/officeDocument/2006/customXml" ds:itemID="{B749657D-7F8A-40EA-AD99-065972F41E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207</TotalTime>
  <Pages>15</Pages>
  <Words>389</Words>
  <Application>Microsoft Macintosh PowerPoint</Application>
  <PresentationFormat>Custom</PresentationFormat>
  <Paragraphs>32</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Arial Narrow</vt:lpstr>
      <vt:lpstr>Tahoma</vt:lpstr>
      <vt:lpstr>OMA Template</vt:lpstr>
      <vt:lpstr>OMA-SC-2019-0016-INP_Seoul_face_to_face_Workshop  Seoul F2F Workshop/Industry Day </vt:lpstr>
      <vt:lpstr>Introduction</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283</cp:revision>
  <cp:lastPrinted>1999-04-27T06:51:51Z</cp:lastPrinted>
  <dcterms:created xsi:type="dcterms:W3CDTF">2002-03-19T14:05:12Z</dcterms:created>
  <dcterms:modified xsi:type="dcterms:W3CDTF">2019-09-11T20:52:50Z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