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commentAuthors.xml" ContentType="application/vnd.openxmlformats-officedocument.presentationml.commentAuthors+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comments/comment1.xml" ContentType="application/vnd.openxmlformats-officedocument.presentationml.comment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8" r:id="rId2"/>
    <p:sldMasterId id="2147483686" r:id="rId3"/>
    <p:sldMasterId id="2147483661" r:id="rId4"/>
    <p:sldMasterId id="2147483674" r:id="rId5"/>
  </p:sldMasterIdLst>
  <p:notesMasterIdLst>
    <p:notesMasterId r:id="rId12"/>
  </p:notesMasterIdLst>
  <p:handoutMasterIdLst>
    <p:handoutMasterId r:id="rId13"/>
  </p:handoutMasterIdLst>
  <p:sldIdLst>
    <p:sldId id="293" r:id="rId6"/>
    <p:sldId id="330" r:id="rId7"/>
    <p:sldId id="328" r:id="rId8"/>
    <p:sldId id="327" r:id="rId9"/>
    <p:sldId id="324" r:id="rId10"/>
    <p:sldId id="329" r:id="rId11"/>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hafer Krasniqi" initials="XK"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05" autoAdjust="0"/>
    <p:restoredTop sz="90987" autoAdjust="0"/>
  </p:normalViewPr>
  <p:slideViewPr>
    <p:cSldViewPr>
      <p:cViewPr>
        <p:scale>
          <a:sx n="100" d="100"/>
          <a:sy n="100" d="100"/>
        </p:scale>
        <p:origin x="-1572" y="-72"/>
      </p:cViewPr>
      <p:guideLst>
        <p:guide orient="horz" pos="2212"/>
        <p:guide pos="2949"/>
      </p:guideLst>
    </p:cSldViewPr>
  </p:slideViewPr>
  <p:outlineViewPr>
    <p:cViewPr>
      <p:scale>
        <a:sx n="33" d="100"/>
        <a:sy n="33" d="100"/>
      </p:scale>
      <p:origin x="47" y="1005"/>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3264" y="-102"/>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6-15T11:02:59.168" idx="6">
    <p:pos x="5448" y="762"/>
    <p:text>I understand this is an example only, but I do not think you should include this in the CR. OICQ or QQ is a proprietary solution and should not be used as a reference.</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脚占位符 1"/>
          <p:cNvSpPr>
            <a:spLocks noGrp="1"/>
          </p:cNvSpPr>
          <p:nvPr>
            <p:ph type="ftr" sz="quarter" idx="2"/>
          </p:nvPr>
        </p:nvSpPr>
        <p:spPr>
          <a:xfrm>
            <a:off x="0" y="8720138"/>
            <a:ext cx="2971800" cy="458787"/>
          </a:xfrm>
          <a:prstGeom prst="rect">
            <a:avLst/>
          </a:prstGeom>
        </p:spPr>
        <p:txBody>
          <a:bodyPr vert="horz" lIns="91440" tIns="45720" rIns="91440" bIns="45720" rtlCol="0" anchor="b"/>
          <a:lstStyle>
            <a:lvl1pPr algn="l">
              <a:defRPr sz="1200"/>
            </a:lvl1pPr>
          </a:lstStyle>
          <a:p>
            <a:endParaRPr lang="zh-CN" altLang="en-US"/>
          </a:p>
        </p:txBody>
      </p:sp>
    </p:spTree>
    <p:extLst>
      <p:ext uri="{BB962C8B-B14F-4D97-AF65-F5344CB8AC3E}">
        <p14:creationId xmlns:p14="http://schemas.microsoft.com/office/powerpoint/2010/main" xmlns="" val="23724050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dirty="0" smtClean="0"/>
              <a:t>Body Text</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368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xmlns="" val="3614346165"/>
      </p:ext>
    </p:extLst>
  </p:cSld>
  <p:clrMap bg1="lt1" tx1="dk1" bg2="lt2" tx2="dk2" accent1="accent1" accent2="accent2" accent3="accent3" accent4="accent4" accent5="accent5" accent6="accent6" hlink="hlink" folHlink="folHlink"/>
  <p:hf sldNum="0" hdr="0" ftr="0" dt="0"/>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ln/>
        </p:spPr>
      </p:sp>
      <p:sp>
        <p:nvSpPr>
          <p:cNvPr id="37891" name="备注占位符 2"/>
          <p:cNvSpPr>
            <a:spLocks noGrp="1"/>
          </p:cNvSpPr>
          <p:nvPr>
            <p:ph type="body" idx="1"/>
          </p:nvPr>
        </p:nvSpPr>
        <p:spPr>
          <a:noFill/>
          <a:ln w="9525"/>
        </p:spPr>
        <p:txBody>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ln/>
        </p:spPr>
      </p:sp>
      <p:sp>
        <p:nvSpPr>
          <p:cNvPr id="39939" name="备注占位符 2"/>
          <p:cNvSpPr>
            <a:spLocks noGrp="1"/>
          </p:cNvSpPr>
          <p:nvPr>
            <p:ph type="body" idx="1"/>
          </p:nvPr>
        </p:nvSpPr>
        <p:spPr>
          <a:noFill/>
          <a:ln w="9525"/>
        </p:spPr>
        <p:txBody>
          <a:bodyPr/>
          <a:lstStyle/>
          <a:p>
            <a:r>
              <a:rPr lang="en-US" altLang="zh-CN" sz="1000" b="0" i="0" kern="1200" dirty="0" err="1" smtClean="0">
                <a:solidFill>
                  <a:schemeClr val="tx1"/>
                </a:solidFill>
                <a:latin typeface="Arial" charset="0"/>
                <a:ea typeface="+mn-ea"/>
                <a:cs typeface="+mn-cs"/>
              </a:rPr>
              <a:t>Tencent</a:t>
            </a:r>
            <a:endParaRPr lang="zh-CN" alt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ln/>
        </p:spPr>
      </p:sp>
      <p:sp>
        <p:nvSpPr>
          <p:cNvPr id="40963" name="备注占位符 2"/>
          <p:cNvSpPr>
            <a:spLocks noGrp="1"/>
          </p:cNvSpPr>
          <p:nvPr>
            <p:ph type="body" idx="1"/>
          </p:nvPr>
        </p:nvSpPr>
        <p:spPr>
          <a:noFill/>
          <a:ln w="9525"/>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ln/>
        </p:spPr>
      </p:sp>
      <p:sp>
        <p:nvSpPr>
          <p:cNvPr id="41987" name="备注占位符 2"/>
          <p:cNvSpPr>
            <a:spLocks noGrp="1"/>
          </p:cNvSpPr>
          <p:nvPr>
            <p:ph type="body" idx="1"/>
          </p:nvPr>
        </p:nvSpPr>
        <p:spPr>
          <a:noFill/>
          <a:ln w="9525"/>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EB849642-0DF6-4B9F-A4A7-948900DA5144}"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E5FAAFD7-68E8-4CBF-A46D-FB4185241A2A}" type="slidenum">
              <a:rPr lang="en-GB" altLang="zh-CN"/>
              <a:pPr>
                <a:defRPr/>
              </a:pPr>
              <a:t>‹#›</a:t>
            </a:fld>
            <a:endParaRPr lang="en-GB"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2E3287BB-ED0D-443F-99B3-770243FFF40E}"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895846FB-3406-4906-B3F5-6869A5493DE6}" type="slidenum">
              <a:rPr lang="en-GB"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C5DDBD0-7BBB-475F-8EFB-7301E667579C}"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103EF2CA-9290-4799-8986-401050337928}" type="slidenum">
              <a:rPr lang="en-GB"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A54CB7E4-920E-4E14-A6A5-94509391D2D5}" type="datetimeFigureOut">
              <a:rPr lang="en-GB" altLang="zh-CN"/>
              <a:pPr>
                <a:defRPr/>
              </a:pPr>
              <a:t>16/06/2014</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3DBFD229-896F-40ED-8280-65DF96C1AF86}" type="slidenum">
              <a:rPr lang="en-GB"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18EE5309-6380-469C-9B79-173D7D929F4C}" type="datetimeFigureOut">
              <a:rPr lang="en-GB" altLang="zh-CN"/>
              <a:pPr>
                <a:defRPr/>
              </a:pPr>
              <a:t>16/06/2014</a:t>
            </a:fld>
            <a:endParaRPr lang="en-GB" altLang="zh-CN"/>
          </a:p>
        </p:txBody>
      </p:sp>
      <p:sp>
        <p:nvSpPr>
          <p:cNvPr id="8" name="Footer Placeholder 4"/>
          <p:cNvSpPr>
            <a:spLocks noGrp="1"/>
          </p:cNvSpPr>
          <p:nvPr>
            <p:ph type="ftr" sz="quarter" idx="11"/>
          </p:nvPr>
        </p:nvSpPr>
        <p:spPr/>
        <p:txBody>
          <a:bodyPr/>
          <a:lstStyle>
            <a:lvl1pPr>
              <a:defRPr/>
            </a:lvl1pPr>
          </a:lstStyle>
          <a:p>
            <a:pPr>
              <a:defRPr/>
            </a:pPr>
            <a:endParaRPr lang="en-GB" altLang="zh-CN"/>
          </a:p>
        </p:txBody>
      </p:sp>
      <p:sp>
        <p:nvSpPr>
          <p:cNvPr id="9" name="Slide Number Placeholder 5"/>
          <p:cNvSpPr>
            <a:spLocks noGrp="1"/>
          </p:cNvSpPr>
          <p:nvPr>
            <p:ph type="sldNum" sz="quarter" idx="12"/>
          </p:nvPr>
        </p:nvSpPr>
        <p:spPr/>
        <p:txBody>
          <a:bodyPr/>
          <a:lstStyle>
            <a:lvl1pPr>
              <a:defRPr/>
            </a:lvl1pPr>
          </a:lstStyle>
          <a:p>
            <a:pPr>
              <a:defRPr/>
            </a:pPr>
            <a:fld id="{AE849951-6273-4468-977C-A5FF607E379F}" type="slidenum">
              <a:rPr lang="en-GB"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8ACD3BCA-96BE-4DC8-85BF-5773FCEA2302}" type="datetimeFigureOut">
              <a:rPr lang="en-GB" altLang="zh-CN"/>
              <a:pPr>
                <a:defRPr/>
              </a:pPr>
              <a:t>16/06/2014</a:t>
            </a:fld>
            <a:endParaRPr lang="en-GB" altLang="zh-CN"/>
          </a:p>
        </p:txBody>
      </p:sp>
      <p:sp>
        <p:nvSpPr>
          <p:cNvPr id="4" name="Footer Placeholder 4"/>
          <p:cNvSpPr>
            <a:spLocks noGrp="1"/>
          </p:cNvSpPr>
          <p:nvPr>
            <p:ph type="ftr" sz="quarter" idx="11"/>
          </p:nvPr>
        </p:nvSpPr>
        <p:spPr/>
        <p:txBody>
          <a:bodyPr/>
          <a:lstStyle>
            <a:lvl1pPr>
              <a:defRPr/>
            </a:lvl1pPr>
          </a:lstStyle>
          <a:p>
            <a:pPr>
              <a:defRPr/>
            </a:pPr>
            <a:endParaRPr lang="en-GB" altLang="zh-CN"/>
          </a:p>
        </p:txBody>
      </p:sp>
      <p:sp>
        <p:nvSpPr>
          <p:cNvPr id="5" name="Slide Number Placeholder 5"/>
          <p:cNvSpPr>
            <a:spLocks noGrp="1"/>
          </p:cNvSpPr>
          <p:nvPr>
            <p:ph type="sldNum" sz="quarter" idx="12"/>
          </p:nvPr>
        </p:nvSpPr>
        <p:spPr/>
        <p:txBody>
          <a:bodyPr/>
          <a:lstStyle>
            <a:lvl1pPr>
              <a:defRPr/>
            </a:lvl1pPr>
          </a:lstStyle>
          <a:p>
            <a:pPr>
              <a:defRPr/>
            </a:pPr>
            <a:fld id="{83CC77F1-AF7D-45C6-A51A-B9807FC05A17}" type="slidenum">
              <a:rPr lang="en-GB"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E84FC29-3F21-4979-8E55-91024B9C1FE4}" type="datetimeFigureOut">
              <a:rPr lang="en-GB" altLang="zh-CN"/>
              <a:pPr>
                <a:defRPr/>
              </a:pPr>
              <a:t>16/06/2014</a:t>
            </a:fld>
            <a:endParaRPr lang="en-GB" altLang="zh-CN"/>
          </a:p>
        </p:txBody>
      </p:sp>
      <p:sp>
        <p:nvSpPr>
          <p:cNvPr id="3" name="Footer Placeholder 4"/>
          <p:cNvSpPr>
            <a:spLocks noGrp="1"/>
          </p:cNvSpPr>
          <p:nvPr>
            <p:ph type="ftr" sz="quarter" idx="11"/>
          </p:nvPr>
        </p:nvSpPr>
        <p:spPr/>
        <p:txBody>
          <a:bodyPr/>
          <a:lstStyle>
            <a:lvl1pPr>
              <a:defRPr/>
            </a:lvl1pPr>
          </a:lstStyle>
          <a:p>
            <a:pPr>
              <a:defRPr/>
            </a:pPr>
            <a:endParaRPr lang="en-GB" altLang="zh-CN"/>
          </a:p>
        </p:txBody>
      </p:sp>
      <p:sp>
        <p:nvSpPr>
          <p:cNvPr id="4" name="Slide Number Placeholder 5"/>
          <p:cNvSpPr>
            <a:spLocks noGrp="1"/>
          </p:cNvSpPr>
          <p:nvPr>
            <p:ph type="sldNum" sz="quarter" idx="12"/>
          </p:nvPr>
        </p:nvSpPr>
        <p:spPr/>
        <p:txBody>
          <a:bodyPr/>
          <a:lstStyle>
            <a:lvl1pPr>
              <a:defRPr/>
            </a:lvl1pPr>
          </a:lstStyle>
          <a:p>
            <a:pPr>
              <a:defRPr/>
            </a:pPr>
            <a:fld id="{EE4F690E-5CF6-47B5-9789-F35D1CD6A7BE}" type="slidenum">
              <a:rPr lang="en-GB" altLang="zh-CN"/>
              <a:pPr>
                <a:defRPr/>
              </a:pPr>
              <a:t>‹#›</a:t>
            </a:fld>
            <a:endParaRPr lang="en-GB"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83ECDE-D6B7-499D-8BBC-A530F57AFB47}" type="datetimeFigureOut">
              <a:rPr lang="en-GB" altLang="zh-CN"/>
              <a:pPr>
                <a:defRPr/>
              </a:pPr>
              <a:t>16/06/2014</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BA6EDD38-50D0-4893-A4B2-F1EC1AB78D02}" type="slidenum">
              <a:rPr lang="en-GB" altLang="zh-CN"/>
              <a:pPr>
                <a:defRPr/>
              </a:pPr>
              <a:t>‹#›</a:t>
            </a:fld>
            <a:endParaRPr lang="en-GB"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F6EAFB8-3BF0-413E-8913-8A23DEE6F369}" type="datetimeFigureOut">
              <a:rPr lang="en-GB" altLang="zh-CN"/>
              <a:pPr>
                <a:defRPr/>
              </a:pPr>
              <a:t>16/06/2014</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AA9C78B0-FCF2-447D-97A5-509F5D1E3C16}" type="slidenum">
              <a:rPr lang="en-GB"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63AFF96D-37E5-460D-9B9F-4208BF256512}"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5A7ED764-8A63-4821-B7D8-3E3A425C2788}" type="slidenum">
              <a:rPr lang="en-GB"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2E9FE5F4-19BD-4C27-91EA-26745007EDA3}"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FF7E0E76-7F42-40DF-B475-2593A8FA34D9}" type="slidenum">
              <a:rPr lang="en-GB"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6CD784D9-FE00-4D74-8D51-020572340288}"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6C4C8EE7-B47C-4F4A-899D-2A65BCAB3A7E}" type="slidenum">
              <a:rPr lang="en-GB"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D4A7BF9A-6561-4ED3-BD1B-51010B8DBA75}"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4D2DEC5C-FBB0-40D3-80BB-656EF547044D}" type="slidenum">
              <a:rPr lang="en-GB"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281BE2B-47F5-43EC-9249-31D37D4BF25B}"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CCC352F7-D509-419B-9E4B-70F3AEF064A0}" type="slidenum">
              <a:rPr lang="en-GB"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defRPr/>
            </a:pPr>
            <a:fld id="{7F13BDEC-88BC-4349-AC3E-C00A426652CF}" type="datetimeFigureOut">
              <a:rPr lang="en-GB" altLang="zh-CN"/>
              <a:pPr>
                <a:defRPr/>
              </a:pPr>
              <a:t>16/06/2014</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C710ED69-F84E-4057-B4DA-BBADF7F13964}" type="slidenum">
              <a:rPr lang="en-GB"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fld id="{AE50F669-E1B4-4964-9AE2-4BE658F05411}" type="datetimeFigureOut">
              <a:rPr lang="en-GB" altLang="zh-CN"/>
              <a:pPr>
                <a:defRPr/>
              </a:pPr>
              <a:t>16/06/2014</a:t>
            </a:fld>
            <a:endParaRPr lang="en-GB" altLang="zh-CN"/>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9" name="Slide Number Placeholder 8"/>
          <p:cNvSpPr>
            <a:spLocks noGrp="1"/>
          </p:cNvSpPr>
          <p:nvPr>
            <p:ph type="sldNum" sz="quarter" idx="12"/>
          </p:nvPr>
        </p:nvSpPr>
        <p:spPr/>
        <p:txBody>
          <a:bodyPr/>
          <a:lstStyle>
            <a:lvl1pPr>
              <a:defRPr/>
            </a:lvl1pPr>
          </a:lstStyle>
          <a:p>
            <a:pPr>
              <a:defRPr/>
            </a:pPr>
            <a:fld id="{95DF662C-248C-4278-813E-8374626B1841}" type="slidenum">
              <a:rPr lang="en-GB"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fld id="{6F656749-1DCA-4CEF-8BB1-996D00F385CD}" type="datetimeFigureOut">
              <a:rPr lang="en-GB" altLang="zh-CN"/>
              <a:pPr>
                <a:defRPr/>
              </a:pPr>
              <a:t>16/06/2014</a:t>
            </a:fld>
            <a:endParaRPr lang="en-GB" altLang="zh-CN"/>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5" name="Slide Number Placeholder 4"/>
          <p:cNvSpPr>
            <a:spLocks noGrp="1"/>
          </p:cNvSpPr>
          <p:nvPr>
            <p:ph type="sldNum" sz="quarter" idx="12"/>
          </p:nvPr>
        </p:nvSpPr>
        <p:spPr/>
        <p:txBody>
          <a:bodyPr/>
          <a:lstStyle>
            <a:lvl1pPr>
              <a:defRPr/>
            </a:lvl1pPr>
          </a:lstStyle>
          <a:p>
            <a:pPr>
              <a:defRPr/>
            </a:pPr>
            <a:fld id="{A91EA0EF-ED6B-468C-9AF5-C4DF51AD5043}" type="slidenum">
              <a:rPr lang="en-GB"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2453DF01-D366-4E4A-AF36-F9B4E318740E}" type="datetimeFigureOut">
              <a:rPr lang="en-GB" altLang="zh-CN"/>
              <a:pPr>
                <a:defRPr/>
              </a:pPr>
              <a:t>16/06/2014</a:t>
            </a:fld>
            <a:endParaRPr lang="en-GB" altLang="zh-CN"/>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4" name="Slide Number Placeholder 3"/>
          <p:cNvSpPr>
            <a:spLocks noGrp="1"/>
          </p:cNvSpPr>
          <p:nvPr>
            <p:ph type="sldNum" sz="quarter" idx="12"/>
          </p:nvPr>
        </p:nvSpPr>
        <p:spPr/>
        <p:txBody>
          <a:bodyPr/>
          <a:lstStyle>
            <a:lvl1pPr>
              <a:defRPr/>
            </a:lvl1pPr>
          </a:lstStyle>
          <a:p>
            <a:pPr>
              <a:defRPr/>
            </a:pPr>
            <a:fld id="{53995B0D-4D6B-4B23-9D7B-CA2269D36C04}" type="slidenum">
              <a:rPr lang="en-GB"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64C768D1-8C71-4ADA-BF3A-89740D274C07}" type="datetimeFigureOut">
              <a:rPr lang="en-GB" altLang="zh-CN"/>
              <a:pPr>
                <a:defRPr/>
              </a:pPr>
              <a:t>16/06/2014</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A8C35B0E-5F37-422A-80E9-A7FB26CEFDDE}" type="slidenum">
              <a:rPr lang="en-GB"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BB9872BD-626C-4463-8D38-027E0BDA2192}" type="datetimeFigureOut">
              <a:rPr lang="en-GB" altLang="zh-CN"/>
              <a:pPr>
                <a:defRPr/>
              </a:pPr>
              <a:t>16/06/2014</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F0D02332-71DF-418C-B285-86C28F1A7335}" type="slidenum">
              <a:rPr lang="en-GB"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C893D4E5-0302-497C-8DF7-C31105185B5E}"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0C37164E-1BD9-4B31-BD32-179EA0C39DCA}" type="slidenum">
              <a:rPr lang="en-GB" altLang="zh-CN"/>
              <a:pPr>
                <a:defRPr/>
              </a:pPr>
              <a:t>‹#›</a:t>
            </a:fld>
            <a:endParaRPr lang="en-GB"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532FA6DD-20E3-4177-B9E6-A772BD682F4D}"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935B1275-68C7-418E-876A-23D4082FCE30}" type="slidenum">
              <a:rPr lang="en-GB"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2543BF7A-0BA6-404D-9081-B446C6A3734D}"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2D03DA03-C339-469E-B659-F660B1A4DE2F}" type="slidenum">
              <a:rPr lang="en-GB" altLang="zh-CN"/>
              <a:pPr>
                <a:defRPr/>
              </a:pPr>
              <a:t>‹#›</a:t>
            </a:fld>
            <a:endParaRPr lang="en-GB"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F802EEDC-CB3B-4671-B384-4E5AFE701FEA}"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145D62AF-15F9-41A7-800F-096AE85E7DCD}" type="slidenum">
              <a:rPr lang="en-GB" altLang="zh-CN"/>
              <a:pPr>
                <a:defRPr/>
              </a:pPr>
              <a:t>‹#›</a:t>
            </a:fld>
            <a:endParaRPr lang="en-GB"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B2A63E7-3AFB-4C55-B175-F2EAE5EFFDD2}"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502B2507-83D8-4FB2-81C9-EE3E3E1C979A}" type="slidenum">
              <a:rPr lang="en-GB" altLang="zh-CN"/>
              <a:pPr>
                <a:defRPr/>
              </a:pPr>
              <a:t>‹#›</a:t>
            </a:fld>
            <a:endParaRPr lang="en-GB"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defRPr/>
            </a:pPr>
            <a:fld id="{4A3B05B3-4AB0-493C-A3E3-DA84ACC3F969}" type="datetimeFigureOut">
              <a:rPr lang="en-GB" altLang="zh-CN"/>
              <a:pPr>
                <a:defRPr/>
              </a:pPr>
              <a:t>16/06/2014</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6970AA43-8C39-438D-BA0C-DC415ABF8E5D}" type="slidenum">
              <a:rPr lang="en-GB" altLang="zh-CN"/>
              <a:pPr>
                <a:defRPr/>
              </a:pPr>
              <a:t>‹#›</a:t>
            </a:fld>
            <a:endParaRPr lang="en-GB"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fld id="{5C6895D6-4C8F-497A-8152-F01F01855475}" type="datetimeFigureOut">
              <a:rPr lang="en-GB" altLang="zh-CN"/>
              <a:pPr>
                <a:defRPr/>
              </a:pPr>
              <a:t>16/06/2014</a:t>
            </a:fld>
            <a:endParaRPr lang="en-GB" altLang="zh-CN"/>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9" name="Slide Number Placeholder 8"/>
          <p:cNvSpPr>
            <a:spLocks noGrp="1"/>
          </p:cNvSpPr>
          <p:nvPr>
            <p:ph type="sldNum" sz="quarter" idx="12"/>
          </p:nvPr>
        </p:nvSpPr>
        <p:spPr/>
        <p:txBody>
          <a:bodyPr/>
          <a:lstStyle>
            <a:lvl1pPr>
              <a:defRPr/>
            </a:lvl1pPr>
          </a:lstStyle>
          <a:p>
            <a:pPr>
              <a:defRPr/>
            </a:pPr>
            <a:fld id="{8DFB4415-D045-4065-AC83-50A3FCBF744C}" type="slidenum">
              <a:rPr lang="en-GB" altLang="zh-CN"/>
              <a:pPr>
                <a:defRPr/>
              </a:pPr>
              <a:t>‹#›</a:t>
            </a:fld>
            <a:endParaRPr lang="en-GB"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fld id="{CCDC00F9-41D4-40D4-9023-6C25CAF6F356}" type="datetimeFigureOut">
              <a:rPr lang="en-GB" altLang="zh-CN"/>
              <a:pPr>
                <a:defRPr/>
              </a:pPr>
              <a:t>16/06/2014</a:t>
            </a:fld>
            <a:endParaRPr lang="en-GB" altLang="zh-CN"/>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5" name="Slide Number Placeholder 4"/>
          <p:cNvSpPr>
            <a:spLocks noGrp="1"/>
          </p:cNvSpPr>
          <p:nvPr>
            <p:ph type="sldNum" sz="quarter" idx="12"/>
          </p:nvPr>
        </p:nvSpPr>
        <p:spPr/>
        <p:txBody>
          <a:bodyPr/>
          <a:lstStyle>
            <a:lvl1pPr>
              <a:defRPr/>
            </a:lvl1pPr>
          </a:lstStyle>
          <a:p>
            <a:pPr>
              <a:defRPr/>
            </a:pPr>
            <a:fld id="{B10F2558-0250-4D29-BFE8-BD44E403AB93}" type="slidenum">
              <a:rPr lang="en-GB" altLang="zh-CN"/>
              <a:pPr>
                <a:defRPr/>
              </a:pPr>
              <a:t>‹#›</a:t>
            </a:fld>
            <a:endParaRPr lang="en-GB"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92A0006A-CF2A-4A67-AAB0-FE7C3F902674}" type="datetimeFigureOut">
              <a:rPr lang="en-GB" altLang="zh-CN"/>
              <a:pPr>
                <a:defRPr/>
              </a:pPr>
              <a:t>16/06/2014</a:t>
            </a:fld>
            <a:endParaRPr lang="en-GB" altLang="zh-CN"/>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4" name="Slide Number Placeholder 3"/>
          <p:cNvSpPr>
            <a:spLocks noGrp="1"/>
          </p:cNvSpPr>
          <p:nvPr>
            <p:ph type="sldNum" sz="quarter" idx="12"/>
          </p:nvPr>
        </p:nvSpPr>
        <p:spPr/>
        <p:txBody>
          <a:bodyPr/>
          <a:lstStyle>
            <a:lvl1pPr>
              <a:defRPr/>
            </a:lvl1pPr>
          </a:lstStyle>
          <a:p>
            <a:pPr>
              <a:defRPr/>
            </a:pPr>
            <a:fld id="{48616875-A7C8-4A8C-B528-289E6798856C}" type="slidenum">
              <a:rPr lang="en-GB" altLang="zh-CN"/>
              <a:pPr>
                <a:defRPr/>
              </a:pPr>
              <a:t>‹#›</a:t>
            </a:fld>
            <a:endParaRPr lang="en-GB"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1B48A206-30B8-47E6-AA13-5F596484D892}" type="datetimeFigureOut">
              <a:rPr lang="en-GB" altLang="zh-CN"/>
              <a:pPr>
                <a:defRPr/>
              </a:pPr>
              <a:t>16/06/2014</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D72A9C49-0BAF-4E40-8E96-09C929FF843B}" type="slidenum">
              <a:rPr lang="en-GB" altLang="zh-CN"/>
              <a:pPr>
                <a:defRPr/>
              </a:pPr>
              <a:t>‹#›</a:t>
            </a:fld>
            <a:endParaRPr lang="en-GB"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90912568-FEB5-493D-B870-408D54CD03CD}" type="datetimeFigureOut">
              <a:rPr lang="en-GB" altLang="zh-CN"/>
              <a:pPr>
                <a:defRPr/>
              </a:pPr>
              <a:t>16/06/2014</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4635B565-A180-4888-A5F1-E28F7605B8D0}" type="slidenum">
              <a:rPr lang="en-GB" altLang="zh-CN"/>
              <a:pPr>
                <a:defRPr/>
              </a:pPr>
              <a:t>‹#›</a:t>
            </a:fld>
            <a:endParaRPr lang="en-GB"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FD7517AB-5E3D-4378-B170-13A6DAAAC1C9}"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952374CE-AA11-4ABA-9B2D-EA5352E44C04}" type="slidenum">
              <a:rPr lang="en-GB" altLang="zh-CN"/>
              <a:pPr>
                <a:defRPr/>
              </a:pPr>
              <a:t>‹#›</a:t>
            </a:fld>
            <a:endParaRPr lang="en-GB"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4FFB39BD-21D0-4C14-B972-F7B8C85190CB}"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B051E4A0-ACE2-40D1-A2BC-FE7D5973CEB9}" type="slidenum">
              <a:rPr lang="en-GB" altLang="zh-CN"/>
              <a:pPr>
                <a:defRPr/>
              </a:pPr>
              <a:t>‹#›</a:t>
            </a:fld>
            <a:endParaRPr lang="en-GB"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B65B53B4-2336-48FB-AE3D-5CEA58A4B3CC}" type="datetimeFigureOut">
              <a:rPr lang="en-GB" altLang="zh-CN"/>
              <a:pPr>
                <a:defRPr/>
              </a:pPr>
              <a:t>16/06/2014</a:t>
            </a:fld>
            <a:endParaRPr lang="en-GB" altLang="zh-CN"/>
          </a:p>
        </p:txBody>
      </p:sp>
      <p:sp>
        <p:nvSpPr>
          <p:cNvPr id="4" name="Footer Placeholder 4"/>
          <p:cNvSpPr>
            <a:spLocks noGrp="1"/>
          </p:cNvSpPr>
          <p:nvPr>
            <p:ph type="ftr" sz="quarter" idx="11"/>
          </p:nvPr>
        </p:nvSpPr>
        <p:spPr/>
        <p:txBody>
          <a:bodyPr/>
          <a:lstStyle>
            <a:lvl1pPr>
              <a:defRPr/>
            </a:lvl1pPr>
          </a:lstStyle>
          <a:p>
            <a:pPr>
              <a:defRPr/>
            </a:pPr>
            <a:r>
              <a:rPr lang="en-GB"/>
              <a:t>OMA-CD-AOI-2013-0089</a:t>
            </a:r>
          </a:p>
        </p:txBody>
      </p:sp>
      <p:sp>
        <p:nvSpPr>
          <p:cNvPr id="5" name="Slide Number Placeholder 5"/>
          <p:cNvSpPr>
            <a:spLocks noGrp="1"/>
          </p:cNvSpPr>
          <p:nvPr>
            <p:ph type="sldNum" sz="quarter" idx="12"/>
          </p:nvPr>
        </p:nvSpPr>
        <p:spPr/>
        <p:txBody>
          <a:bodyPr/>
          <a:lstStyle>
            <a:lvl1pPr>
              <a:defRPr/>
            </a:lvl1pPr>
          </a:lstStyle>
          <a:p>
            <a:pPr>
              <a:defRPr/>
            </a:pPr>
            <a:fld id="{ECB0A256-5B8A-492C-B3BF-58B3B29FCA76}" type="slidenum">
              <a:rPr lang="en-GB" altLang="zh-CN"/>
              <a:pPr>
                <a:defRPr/>
              </a:pPr>
              <a:t>‹#›</a:t>
            </a:fld>
            <a:endParaRPr lang="en-GB"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6C7C4BC3-5DAE-4E5B-82FB-D83B0EBEA515}"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88941DC5-DE28-49BA-89C4-05E28B2ACAB5}" type="slidenum">
              <a:rPr lang="en-GB" altLang="zh-CN"/>
              <a:pPr>
                <a:defRPr/>
              </a:pPr>
              <a:t>‹#›</a:t>
            </a:fld>
            <a:endParaRPr lang="en-GB"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3EC81953-7361-4657-ADB9-9371CF3CC3F4}"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5CFFE702-D1F6-47D4-9663-EC3A3A4224E9}" type="slidenum">
              <a:rPr lang="en-GB" altLang="zh-CN"/>
              <a:pPr>
                <a:defRPr/>
              </a:pPr>
              <a:t>‹#›</a:t>
            </a:fld>
            <a:endParaRPr lang="en-GB"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34EEF20-CD31-40CB-8C09-0FF2D89CF6A7}"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AC5FED63-FB81-4AFD-B617-648DB5F0340D}" type="slidenum">
              <a:rPr lang="en-GB" altLang="zh-CN"/>
              <a:pPr>
                <a:defRPr/>
              </a:pPr>
              <a:t>‹#›</a:t>
            </a:fld>
            <a:endParaRPr lang="en-GB"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8920798F-48E7-4A1E-B413-76AEFCC6C24F}" type="datetimeFigureOut">
              <a:rPr lang="en-GB" altLang="zh-CN"/>
              <a:pPr>
                <a:defRPr/>
              </a:pPr>
              <a:t>16/06/2014</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9B64BBA5-29D2-4230-A550-E4C0C5B7C5B3}" type="slidenum">
              <a:rPr lang="en-GB" altLang="zh-CN"/>
              <a:pPr>
                <a:defRPr/>
              </a:pPr>
              <a:t>‹#›</a:t>
            </a:fld>
            <a:endParaRPr lang="en-GB"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304C4991-6718-4E4B-81FA-04A34898F825}" type="datetimeFigureOut">
              <a:rPr lang="en-GB" altLang="zh-CN"/>
              <a:pPr>
                <a:defRPr/>
              </a:pPr>
              <a:t>16/06/2014</a:t>
            </a:fld>
            <a:endParaRPr lang="en-GB" altLang="zh-CN"/>
          </a:p>
        </p:txBody>
      </p:sp>
      <p:sp>
        <p:nvSpPr>
          <p:cNvPr id="8" name="Footer Placeholder 4"/>
          <p:cNvSpPr>
            <a:spLocks noGrp="1"/>
          </p:cNvSpPr>
          <p:nvPr>
            <p:ph type="ftr" sz="quarter" idx="11"/>
          </p:nvPr>
        </p:nvSpPr>
        <p:spPr/>
        <p:txBody>
          <a:bodyPr/>
          <a:lstStyle>
            <a:lvl1pPr>
              <a:defRPr/>
            </a:lvl1pPr>
          </a:lstStyle>
          <a:p>
            <a:pPr>
              <a:defRPr/>
            </a:pPr>
            <a:endParaRPr lang="en-GB" altLang="zh-CN"/>
          </a:p>
        </p:txBody>
      </p:sp>
      <p:sp>
        <p:nvSpPr>
          <p:cNvPr id="9" name="Slide Number Placeholder 5"/>
          <p:cNvSpPr>
            <a:spLocks noGrp="1"/>
          </p:cNvSpPr>
          <p:nvPr>
            <p:ph type="sldNum" sz="quarter" idx="12"/>
          </p:nvPr>
        </p:nvSpPr>
        <p:spPr/>
        <p:txBody>
          <a:bodyPr/>
          <a:lstStyle>
            <a:lvl1pPr>
              <a:defRPr/>
            </a:lvl1pPr>
          </a:lstStyle>
          <a:p>
            <a:pPr>
              <a:defRPr/>
            </a:pPr>
            <a:fld id="{42C02D5B-9F3E-4334-8A2C-CC750EDB9D95}" type="slidenum">
              <a:rPr lang="en-GB" altLang="zh-CN"/>
              <a:pPr>
                <a:defRPr/>
              </a:pPr>
              <a:t>‹#›</a:t>
            </a:fld>
            <a:endParaRPr lang="en-GB"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EFC33970-A3DA-48DE-BF69-471473BCC46D}" type="datetimeFigureOut">
              <a:rPr lang="en-GB" altLang="zh-CN"/>
              <a:pPr>
                <a:defRPr/>
              </a:pPr>
              <a:t>16/06/2014</a:t>
            </a:fld>
            <a:endParaRPr lang="en-GB" altLang="zh-CN"/>
          </a:p>
        </p:txBody>
      </p:sp>
      <p:sp>
        <p:nvSpPr>
          <p:cNvPr id="4" name="Footer Placeholder 4"/>
          <p:cNvSpPr>
            <a:spLocks noGrp="1"/>
          </p:cNvSpPr>
          <p:nvPr>
            <p:ph type="ftr" sz="quarter" idx="11"/>
          </p:nvPr>
        </p:nvSpPr>
        <p:spPr/>
        <p:txBody>
          <a:bodyPr/>
          <a:lstStyle>
            <a:lvl1pPr>
              <a:defRPr/>
            </a:lvl1pPr>
          </a:lstStyle>
          <a:p>
            <a:pPr>
              <a:defRPr/>
            </a:pPr>
            <a:endParaRPr lang="en-GB" altLang="zh-CN"/>
          </a:p>
        </p:txBody>
      </p:sp>
      <p:sp>
        <p:nvSpPr>
          <p:cNvPr id="5" name="Slide Number Placeholder 5"/>
          <p:cNvSpPr>
            <a:spLocks noGrp="1"/>
          </p:cNvSpPr>
          <p:nvPr>
            <p:ph type="sldNum" sz="quarter" idx="12"/>
          </p:nvPr>
        </p:nvSpPr>
        <p:spPr/>
        <p:txBody>
          <a:bodyPr/>
          <a:lstStyle>
            <a:lvl1pPr>
              <a:defRPr/>
            </a:lvl1pPr>
          </a:lstStyle>
          <a:p>
            <a:pPr>
              <a:defRPr/>
            </a:pPr>
            <a:fld id="{BFD7EE45-890A-437E-BE05-4B5D1EBD1633}" type="slidenum">
              <a:rPr lang="en-GB" altLang="zh-CN"/>
              <a:pPr>
                <a:defRPr/>
              </a:pPr>
              <a:t>‹#›</a:t>
            </a:fld>
            <a:endParaRPr lang="en-GB"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752DFC6-6580-43FA-8348-33C01E8591C1}" type="datetimeFigureOut">
              <a:rPr lang="en-GB" altLang="zh-CN"/>
              <a:pPr>
                <a:defRPr/>
              </a:pPr>
              <a:t>16/06/2014</a:t>
            </a:fld>
            <a:endParaRPr lang="en-GB" altLang="zh-CN"/>
          </a:p>
        </p:txBody>
      </p:sp>
      <p:sp>
        <p:nvSpPr>
          <p:cNvPr id="3" name="Footer Placeholder 4"/>
          <p:cNvSpPr>
            <a:spLocks noGrp="1"/>
          </p:cNvSpPr>
          <p:nvPr>
            <p:ph type="ftr" sz="quarter" idx="11"/>
          </p:nvPr>
        </p:nvSpPr>
        <p:spPr/>
        <p:txBody>
          <a:bodyPr/>
          <a:lstStyle>
            <a:lvl1pPr>
              <a:defRPr/>
            </a:lvl1pPr>
          </a:lstStyle>
          <a:p>
            <a:pPr>
              <a:defRPr/>
            </a:pPr>
            <a:endParaRPr lang="en-GB" altLang="zh-CN"/>
          </a:p>
        </p:txBody>
      </p:sp>
      <p:sp>
        <p:nvSpPr>
          <p:cNvPr id="4" name="Slide Number Placeholder 5"/>
          <p:cNvSpPr>
            <a:spLocks noGrp="1"/>
          </p:cNvSpPr>
          <p:nvPr>
            <p:ph type="sldNum" sz="quarter" idx="12"/>
          </p:nvPr>
        </p:nvSpPr>
        <p:spPr/>
        <p:txBody>
          <a:bodyPr/>
          <a:lstStyle>
            <a:lvl1pPr>
              <a:defRPr/>
            </a:lvl1pPr>
          </a:lstStyle>
          <a:p>
            <a:pPr>
              <a:defRPr/>
            </a:pPr>
            <a:fld id="{F32AB745-1E66-4CEF-81ED-E02B02D93FF7}" type="slidenum">
              <a:rPr lang="en-GB" altLang="zh-CN"/>
              <a:pPr>
                <a:defRPr/>
              </a:pPr>
              <a:t>‹#›</a:t>
            </a:fld>
            <a:endParaRPr lang="en-GB"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3EA2322-2E32-468D-AFBD-C41E5BFE3843}" type="datetimeFigureOut">
              <a:rPr lang="en-GB" altLang="zh-CN"/>
              <a:pPr>
                <a:defRPr/>
              </a:pPr>
              <a:t>16/06/2014</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5D9E6387-2BDE-4D38-93BB-A889F4B47991}" type="slidenum">
              <a:rPr lang="en-GB" altLang="zh-CN"/>
              <a:pPr>
                <a:defRPr/>
              </a:pPr>
              <a:t>‹#›</a:t>
            </a:fld>
            <a:endParaRPr lang="en-GB"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69B1371-7AC3-4F2B-92B0-89A7CCF77433}" type="datetimeFigureOut">
              <a:rPr lang="en-GB" altLang="zh-CN"/>
              <a:pPr>
                <a:defRPr/>
              </a:pPr>
              <a:t>16/06/2014</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2DC81C26-8B01-490A-BD16-3AB730FBFAF1}" type="slidenum">
              <a:rPr lang="en-GB" altLang="zh-CN"/>
              <a:pPr>
                <a:defRPr/>
              </a:pPr>
              <a:t>‹#›</a:t>
            </a:fld>
            <a:endParaRPr lang="en-GB"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8D411BA4-A5B2-48C7-A5E4-2F9B3CAE695E}"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B1C15197-7792-4DCA-AAF3-ED42C38D605D}" type="slidenum">
              <a:rPr lang="en-GB" altLang="zh-CN"/>
              <a:pPr>
                <a:defRPr/>
              </a:pPr>
              <a:t>‹#›</a:t>
            </a:fld>
            <a:endParaRPr lang="en-GB"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360B9234-B438-496D-ACF8-1C4207E1FCD0}" type="datetimeFigureOut">
              <a:rPr lang="en-GB" altLang="zh-CN"/>
              <a:pPr>
                <a:defRPr/>
              </a:pPr>
              <a:t>16/06/2014</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B5EFB5E9-B6DB-4DD9-AD0F-AACC3C2211B1}" type="slidenum">
              <a:rPr lang="en-GB"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027"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ltLang="zh-CN">
              <a:ea typeface="宋体"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p>
            <a:pPr>
              <a:defRPr/>
            </a:pPr>
            <a:endParaRPr lang="en-GB" altLang="zh-CN">
              <a:ea typeface="宋体"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p>
            <a:pPr defTabSz="403225">
              <a:tabLst>
                <a:tab pos="5372100" algn="ctr"/>
                <a:tab pos="9182100" algn="r"/>
              </a:tabLst>
              <a:defRPr/>
            </a:pPr>
            <a:r>
              <a:rPr lang="en-GB" sz="1000" b="1">
                <a:cs typeface="Times New Roman" pitchFamily="18" charset="0"/>
              </a:rPr>
              <a:t>© 2013 Open Mobile Alliance Ltd.  All Rights Reserved.</a:t>
            </a:r>
            <a:endParaRPr lang="en-US" altLang="zh-CN" sz="1000" b="1">
              <a:ea typeface="宋体" pitchFamily="2" charset="-122"/>
            </a:endParaRPr>
          </a:p>
          <a:p>
            <a:pPr defTabSz="403225">
              <a:tabLst>
                <a:tab pos="5372100" algn="ctr"/>
                <a:tab pos="9182100" algn="r"/>
              </a:tabLst>
              <a:defRPr/>
            </a:pPr>
            <a:r>
              <a:rPr lang="en-US" altLang="zh-CN" sz="900" b="1">
                <a:latin typeface="Arial Narrow" pitchFamily="34" charset="0"/>
                <a:ea typeface="宋体" pitchFamily="2"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pitchFamily="2" charset="-122"/>
            </a:endParaRPr>
          </a:p>
        </p:txBody>
      </p:sp>
      <p:sp>
        <p:nvSpPr>
          <p:cNvPr id="1031" name="Rectangle 18"/>
          <p:cNvSpPr>
            <a:spLocks noChangeArrowheads="1"/>
          </p:cNvSpPr>
          <p:nvPr userDrawn="1"/>
        </p:nvSpPr>
        <p:spPr bwMode="auto">
          <a:xfrm>
            <a:off x="4724400" y="6629400"/>
            <a:ext cx="3352800" cy="339725"/>
          </a:xfrm>
          <a:prstGeom prst="rect">
            <a:avLst/>
          </a:prstGeom>
          <a:noFill/>
          <a:ln w="12700">
            <a:noFill/>
            <a:miter lim="800000"/>
            <a:headEnd/>
            <a:tailEnd/>
          </a:ln>
        </p:spPr>
        <p:txBody>
          <a:bodyPr lIns="90488" tIns="44450" rIns="90488" bIns="44450">
            <a:spAutoFit/>
          </a:bodyPr>
          <a:lstStyle/>
          <a:p>
            <a:pPr algn="ctr" defTabSz="403225">
              <a:tabLst>
                <a:tab pos="5372100" algn="ctr"/>
                <a:tab pos="9182100" algn="r"/>
              </a:tabLst>
              <a:defRPr/>
            </a:pPr>
            <a:r>
              <a:rPr lang="en-GB" sz="1800" dirty="0" smtClean="0"/>
              <a:t>OMA-CD-AOI-2014-0026</a:t>
            </a:r>
            <a:endParaRPr lang="en-US" altLang="zh-CN" sz="1800" b="1" dirty="0">
              <a:latin typeface="Arial Narrow" pitchFamily="34" charset="0"/>
              <a:ea typeface="宋体" pitchFamily="2" charset="-122"/>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pitchFamily="2" charset="-122"/>
              </a:rPr>
              <a:t>Slide #</a:t>
            </a:r>
            <a:fld id="{0801243F-13D6-4858-97EA-D51123B5F910}" type="slidenum">
              <a:rPr lang="en-US" altLang="zh-CN" sz="1800" b="1">
                <a:latin typeface="Arial Narrow" pitchFamily="34" charset="0"/>
                <a:ea typeface="宋体" pitchFamily="2" charset="-122"/>
              </a:rPr>
              <a:pPr algn="r" defTabSz="403225">
                <a:tabLst>
                  <a:tab pos="5372100" algn="ctr"/>
                  <a:tab pos="9182100" algn="r"/>
                </a:tabLst>
                <a:defRPr/>
              </a:pPr>
              <a:t>‹#›</a:t>
            </a:fld>
            <a:r>
              <a:rPr lang="en-US" altLang="zh-CN" sz="1800" b="1">
                <a:latin typeface="Arial Narrow" pitchFamily="34" charset="0"/>
                <a:ea typeface="宋体" pitchFamily="2" charset="-122"/>
              </a:rPr>
              <a:t/>
            </a:r>
            <a:br>
              <a:rPr lang="en-US" altLang="zh-CN" sz="1800" b="1">
                <a:latin typeface="Arial Narrow" pitchFamily="34" charset="0"/>
                <a:ea typeface="宋体" pitchFamily="2" charset="-122"/>
              </a:rPr>
            </a:br>
            <a:r>
              <a:rPr lang="en-US" altLang="zh-CN" sz="500">
                <a:solidFill>
                  <a:srgbClr val="999999"/>
                </a:solidFill>
                <a:ea typeface="宋体" pitchFamily="2" charset="-122"/>
              </a:rPr>
              <a:t>[OMA-Template-SlideDeck-20130101-I]</a:t>
            </a:r>
            <a:endParaRPr lang="en-US" altLang="zh-CN" sz="1800" b="1">
              <a:latin typeface="Arial Narrow" pitchFamily="34" charset="0"/>
              <a:ea typeface="宋体" pitchFamily="2"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4044" r:id="rId1"/>
    <p:sldLayoutId id="2147484045" r:id="rId2"/>
    <p:sldLayoutId id="2147484046" r:id="rId3"/>
    <p:sldLayoutId id="2147484047" r:id="rId4"/>
    <p:sldLayoutId id="2147484048" r:id="rId5"/>
    <p:sldLayoutId id="2147484049" r:id="rId6"/>
    <p:sldLayoutId id="2147484050" r:id="rId7"/>
    <p:sldLayoutId id="2147484051" r:id="rId8"/>
    <p:sldLayoutId id="2147484052" r:id="rId9"/>
    <p:sldLayoutId id="2147484053" r:id="rId10"/>
    <p:sldLayoutId id="2147484054"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en-GB" altLang="zh-CN" smtClean="0"/>
          </a:p>
        </p:txBody>
      </p:sp>
      <p:sp>
        <p:nvSpPr>
          <p:cNvPr id="3075"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GB" altLang="zh-CN" smtClean="0"/>
          </a:p>
        </p:txBody>
      </p:sp>
      <p:sp>
        <p:nvSpPr>
          <p:cNvPr id="4" name="Date Placeholder 3"/>
          <p:cNvSpPr>
            <a:spLocks noGrp="1"/>
          </p:cNvSpPr>
          <p:nvPr>
            <p:ph type="dt" sz="half" idx="2"/>
          </p:nvPr>
        </p:nvSpPr>
        <p:spPr>
          <a:xfrm>
            <a:off x="468313" y="6508750"/>
            <a:ext cx="2184400" cy="374650"/>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0FFBACA3-75B0-4A93-9165-D32BDC0C68CD}" type="datetimeFigureOut">
              <a:rPr lang="en-GB" altLang="zh-CN"/>
              <a:pPr>
                <a:defRPr/>
              </a:pPr>
              <a:t>16/06/2014</a:t>
            </a:fld>
            <a:endParaRPr lang="en-GB" altLang="zh-CN"/>
          </a:p>
        </p:txBody>
      </p:sp>
      <p:sp>
        <p:nvSpPr>
          <p:cNvPr id="5" name="Footer Placeholder 4"/>
          <p:cNvSpPr>
            <a:spLocks noGrp="1"/>
          </p:cNvSpPr>
          <p:nvPr>
            <p:ph type="ftr" sz="quarter" idx="3"/>
          </p:nvPr>
        </p:nvSpPr>
        <p:spPr>
          <a:xfrm>
            <a:off x="3198813" y="6508750"/>
            <a:ext cx="2965450" cy="374650"/>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en-GB" altLang="zh-CN"/>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A88DB68C-3521-4321-AA22-10B922F9C729}"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en-GB" altLang="zh-CN" smtClean="0"/>
          </a:p>
        </p:txBody>
      </p:sp>
      <p:sp>
        <p:nvSpPr>
          <p:cNvPr id="4099"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GB" altLang="zh-CN" smtClean="0"/>
          </a:p>
        </p:txBody>
      </p:sp>
      <p:sp>
        <p:nvSpPr>
          <p:cNvPr id="4" name="Date Placeholder 3"/>
          <p:cNvSpPr>
            <a:spLocks noGrp="1"/>
          </p:cNvSpPr>
          <p:nvPr>
            <p:ph type="dt" sz="half" idx="2"/>
          </p:nvPr>
        </p:nvSpPr>
        <p:spPr>
          <a:xfrm>
            <a:off x="468313" y="6508750"/>
            <a:ext cx="2184400" cy="374650"/>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57E7FC5F-BCC4-43D2-BFEE-37FE496797D2}" type="datetimeFigureOut">
              <a:rPr lang="en-GB" altLang="zh-CN"/>
              <a:pPr>
                <a:defRPr/>
              </a:pPr>
              <a:t>16/06/2014</a:t>
            </a:fld>
            <a:endParaRPr lang="en-GB" altLang="zh-CN"/>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GB"/>
              <a:t>OMA-CD-AOI-2013-0089</a:t>
            </a:r>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6090923D-64B3-4D86-86FA-BF599F383F05}"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4078" r:id="rId1"/>
    <p:sldLayoutId id="2147484079" r:id="rId2"/>
    <p:sldLayoutId id="2147484080" r:id="rId3"/>
    <p:sldLayoutId id="2147484081" r:id="rId4"/>
    <p:sldLayoutId id="2147484082" r:id="rId5"/>
    <p:sldLayoutId id="2147484083" r:id="rId6"/>
    <p:sldLayoutId id="2147484084" r:id="rId7"/>
    <p:sldLayoutId id="2147484085" r:id="rId8"/>
    <p:sldLayoutId id="2147484086" r:id="rId9"/>
    <p:sldLayoutId id="2147484087" r:id="rId10"/>
    <p:sldLayoutId id="214748408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en-GB" altLang="zh-CN" smtClean="0"/>
          </a:p>
        </p:txBody>
      </p:sp>
      <p:sp>
        <p:nvSpPr>
          <p:cNvPr id="5123"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GB" altLang="zh-CN" smtClean="0"/>
          </a:p>
        </p:txBody>
      </p:sp>
      <p:sp>
        <p:nvSpPr>
          <p:cNvPr id="4" name="Date Placeholder 3"/>
          <p:cNvSpPr>
            <a:spLocks noGrp="1"/>
          </p:cNvSpPr>
          <p:nvPr>
            <p:ph type="dt" sz="half" idx="2"/>
          </p:nvPr>
        </p:nvSpPr>
        <p:spPr>
          <a:xfrm>
            <a:off x="468313" y="6508750"/>
            <a:ext cx="2184400" cy="374650"/>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37F9AFAC-B0B6-425C-A013-4E0D54C70782}" type="datetimeFigureOut">
              <a:rPr lang="en-GB" altLang="zh-CN"/>
              <a:pPr>
                <a:defRPr/>
              </a:pPr>
              <a:t>16/06/2014</a:t>
            </a:fld>
            <a:endParaRPr lang="en-GB" altLang="zh-CN"/>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GB"/>
              <a:t>OMA-CD-AOI-2013-0089</a:t>
            </a:r>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AC137AE8-5F80-49DE-B0D7-56A9E8E46ED4}"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 id="2147484066"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en-GB" altLang="zh-CN" smtClean="0"/>
          </a:p>
        </p:txBody>
      </p:sp>
      <p:sp>
        <p:nvSpPr>
          <p:cNvPr id="6147"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GB" altLang="zh-CN" smtClean="0"/>
          </a:p>
        </p:txBody>
      </p:sp>
      <p:sp>
        <p:nvSpPr>
          <p:cNvPr id="4" name="Date Placeholder 3"/>
          <p:cNvSpPr>
            <a:spLocks noGrp="1"/>
          </p:cNvSpPr>
          <p:nvPr>
            <p:ph type="dt" sz="half" idx="2"/>
          </p:nvPr>
        </p:nvSpPr>
        <p:spPr>
          <a:xfrm>
            <a:off x="468313" y="6508750"/>
            <a:ext cx="2184400" cy="374650"/>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FACF4D11-C2BF-4EDF-9245-653A695C8168}" type="datetimeFigureOut">
              <a:rPr lang="en-GB" altLang="zh-CN"/>
              <a:pPr>
                <a:defRPr/>
              </a:pPr>
              <a:t>16/06/2014</a:t>
            </a:fld>
            <a:endParaRPr lang="en-GB" altLang="zh-CN"/>
          </a:p>
        </p:txBody>
      </p:sp>
      <p:sp>
        <p:nvSpPr>
          <p:cNvPr id="5" name="Footer Placeholder 4"/>
          <p:cNvSpPr>
            <a:spLocks noGrp="1"/>
          </p:cNvSpPr>
          <p:nvPr>
            <p:ph type="ftr" sz="quarter" idx="3"/>
          </p:nvPr>
        </p:nvSpPr>
        <p:spPr>
          <a:xfrm>
            <a:off x="3198813" y="6508750"/>
            <a:ext cx="2965450" cy="374650"/>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en-GB" altLang="zh-CN"/>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BB4A397B-09FE-4CB3-AE49-F7481854704D}"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4067" r:id="rId1"/>
    <p:sldLayoutId id="2147484068" r:id="rId2"/>
    <p:sldLayoutId id="2147484069" r:id="rId3"/>
    <p:sldLayoutId id="2147484070" r:id="rId4"/>
    <p:sldLayoutId id="2147484071" r:id="rId5"/>
    <p:sldLayoutId id="2147484072" r:id="rId6"/>
    <p:sldLayoutId id="2147484073" r:id="rId7"/>
    <p:sldLayoutId id="2147484074" r:id="rId8"/>
    <p:sldLayoutId id="2147484075" r:id="rId9"/>
    <p:sldLayoutId id="2147484076" r:id="rId10"/>
    <p:sldLayoutId id="21474840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dong.hao1@zte.com.cn" TargetMode="External"/><Relationship Id="rId4" Type="http://schemas.openxmlformats.org/officeDocument/2006/relationships/hyperlink" Target="mailto:huang.zheng2@zte.com.cn"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9699" name="Rectangle 27"/>
          <p:cNvSpPr>
            <a:spLocks noChangeArrowheads="1"/>
          </p:cNvSpPr>
          <p:nvPr/>
        </p:nvSpPr>
        <p:spPr bwMode="auto">
          <a:xfrm>
            <a:off x="414337" y="1524000"/>
            <a:ext cx="8305800" cy="38925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CD AOI</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16 </a:t>
            </a:r>
            <a:r>
              <a:rPr lang="en-US" altLang="zh-CN" b="1" dirty="0" smtClean="0">
                <a:latin typeface="Tahoma" pitchFamily="34" charset="0"/>
                <a:ea typeface="宋体" charset="-122"/>
              </a:rPr>
              <a:t>Jun 2014</a:t>
            </a:r>
            <a:r>
              <a:rPr lang="en-US" altLang="zh-CN" b="1" dirty="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1600" b="1" dirty="0">
                <a:latin typeface="Tahoma" pitchFamily="34" charset="0"/>
                <a:ea typeface="宋体" charset="-122"/>
              </a:rPr>
              <a:t>	</a:t>
            </a:r>
            <a:r>
              <a:rPr lang="en-US" altLang="zh-CN" sz="1800" b="1" dirty="0">
                <a:latin typeface="Tahoma" pitchFamily="34" charset="0"/>
                <a:ea typeface="宋体" charset="-122"/>
              </a:rPr>
              <a:t>Contact:	</a:t>
            </a:r>
            <a:r>
              <a:rPr lang="en-US" altLang="zh-CN" sz="1800" b="1" dirty="0" err="1" smtClean="0">
                <a:latin typeface="Tahoma" pitchFamily="34" charset="0"/>
                <a:ea typeface="宋体" charset="-122"/>
              </a:rPr>
              <a:t>Zheng</a:t>
            </a:r>
            <a:r>
              <a:rPr lang="en-US" altLang="zh-CN" sz="1800" b="1" dirty="0" smtClean="0">
                <a:latin typeface="Tahoma" pitchFamily="34" charset="0"/>
                <a:ea typeface="宋体" charset="-122"/>
              </a:rPr>
              <a:t> Huang, </a:t>
            </a:r>
            <a:r>
              <a:rPr lang="en-US" altLang="zh-CN" sz="1800" b="1" dirty="0" smtClean="0">
                <a:latin typeface="Tahoma" pitchFamily="34" charset="0"/>
                <a:ea typeface="宋体" charset="-122"/>
                <a:hlinkClick r:id="rId4"/>
              </a:rPr>
              <a:t>huang.zheng2@zte.com.cn</a:t>
            </a:r>
            <a:endParaRPr lang="en-US" altLang="zh-CN" sz="1800"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sz="1800" b="1" dirty="0">
                <a:latin typeface="Tahoma" pitchFamily="34" charset="0"/>
                <a:ea typeface="宋体" charset="-122"/>
              </a:rPr>
              <a:t>	</a:t>
            </a:r>
            <a:r>
              <a:rPr lang="en-US" altLang="zh-CN" sz="1800" b="1" dirty="0" smtClean="0">
                <a:latin typeface="Tahoma" pitchFamily="34" charset="0"/>
                <a:ea typeface="宋体" charset="-122"/>
              </a:rPr>
              <a:t>                             </a:t>
            </a:r>
            <a:r>
              <a:rPr lang="en-US" altLang="zh-CN" sz="1800" b="1" dirty="0" err="1" smtClean="0">
                <a:latin typeface="Tahoma" pitchFamily="34" charset="0"/>
                <a:ea typeface="宋体" charset="-122"/>
              </a:rPr>
              <a:t>Hao</a:t>
            </a:r>
            <a:r>
              <a:rPr lang="en-US" altLang="zh-CN" sz="1800" b="1" dirty="0" smtClean="0">
                <a:latin typeface="Tahoma" pitchFamily="34" charset="0"/>
                <a:ea typeface="宋体" charset="-122"/>
              </a:rPr>
              <a:t> Dong, </a:t>
            </a:r>
            <a:r>
              <a:rPr lang="en-US" altLang="zh-CN" sz="1800" b="1" dirty="0" smtClean="0">
                <a:latin typeface="Tahoma" pitchFamily="34" charset="0"/>
                <a:ea typeface="宋体" charset="-122"/>
                <a:hlinkClick r:id="rId5"/>
              </a:rPr>
              <a:t>dong.hao1@zte.com.cn</a:t>
            </a:r>
            <a:endParaRPr lang="en-US" altLang="zh-CN" sz="1800"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sz="1800" b="1" dirty="0" smtClean="0">
                <a:latin typeface="Tahoma" pitchFamily="34" charset="0"/>
                <a:ea typeface="宋体" charset="-122"/>
              </a:rPr>
              <a:t>	Source:	ZTE Corporation</a:t>
            </a:r>
          </a:p>
          <a:p>
            <a:pPr defTabSz="762000">
              <a:lnSpc>
                <a:spcPct val="95000"/>
              </a:lnSpc>
              <a:spcAft>
                <a:spcPct val="35000"/>
              </a:spcAft>
              <a:tabLst>
                <a:tab pos="1827213" algn="r"/>
                <a:tab pos="1939925" algn="l"/>
              </a:tabLst>
            </a:pPr>
            <a:r>
              <a:rPr lang="en-US" altLang="zh-CN" sz="1800" b="1" dirty="0">
                <a:latin typeface="Tahoma" pitchFamily="34" charset="0"/>
                <a:ea typeface="宋体" charset="-122"/>
              </a:rPr>
              <a:t>	</a:t>
            </a:r>
            <a:r>
              <a:rPr lang="en-US" altLang="zh-CN" sz="1800" b="1" dirty="0" smtClean="0">
                <a:latin typeface="Tahoma" pitchFamily="34" charset="0"/>
                <a:ea typeface="宋体" charset="-122"/>
              </a:rPr>
              <a:t>                              </a:t>
            </a:r>
            <a:endParaRPr lang="en-US" altLang="zh-CN" sz="1800" b="1" dirty="0">
              <a:latin typeface="Tahoma" pitchFamily="34" charset="0"/>
              <a:ea typeface="宋体" charset="-122"/>
            </a:endParaRPr>
          </a:p>
        </p:txBody>
      </p:sp>
      <p:sp>
        <p:nvSpPr>
          <p:cNvPr id="29700" name="Rectangle 26"/>
          <p:cNvSpPr>
            <a:spLocks noGrp="1" noChangeArrowheads="1"/>
          </p:cNvSpPr>
          <p:nvPr>
            <p:ph type="ctrTitle"/>
          </p:nvPr>
        </p:nvSpPr>
        <p:spPr>
          <a:xfrm>
            <a:off x="684213" y="76200"/>
            <a:ext cx="7996237" cy="1301750"/>
          </a:xfrm>
          <a:noFill/>
        </p:spPr>
        <p:txBody>
          <a:bodyPr anchor="t"/>
          <a:lstStyle/>
          <a:p>
            <a:r>
              <a:rPr lang="en-GB" altLang="zh-CN" sz="2000" dirty="0" smtClean="0">
                <a:ea typeface="宋体" charset="-122"/>
              </a:rPr>
              <a:t>OMA-CD-AOI-201</a:t>
            </a:r>
            <a:r>
              <a:rPr lang="en-US" altLang="zh-CN" sz="2000" dirty="0" smtClean="0">
                <a:ea typeface="宋体" charset="-122"/>
              </a:rPr>
              <a:t>4</a:t>
            </a:r>
            <a:r>
              <a:rPr lang="en-GB" altLang="zh-CN" sz="2000" dirty="0" smtClean="0">
                <a:ea typeface="宋体" charset="-122"/>
              </a:rPr>
              <a:t>-0</a:t>
            </a:r>
            <a:r>
              <a:rPr lang="en-US" altLang="zh-CN" sz="2000" dirty="0" smtClean="0">
                <a:ea typeface="宋体" charset="-122"/>
              </a:rPr>
              <a:t>026</a:t>
            </a:r>
            <a:r>
              <a:rPr lang="en-GB" altLang="zh-CN" sz="2000" dirty="0" smtClean="0">
                <a:ea typeface="宋体" charset="-122"/>
              </a:rPr>
              <a:t>-</a:t>
            </a:r>
            <a:r>
              <a:rPr lang="en-GB" altLang="zh-CN" sz="2000" dirty="0" smtClean="0">
                <a:ea typeface="宋体" charset="-122"/>
              </a:rPr>
              <a:t/>
            </a:r>
            <a:br>
              <a:rPr lang="en-GB" altLang="zh-CN" sz="2000" dirty="0" smtClean="0">
                <a:ea typeface="宋体" charset="-122"/>
              </a:rPr>
            </a:br>
            <a:r>
              <a:rPr lang="en-GB" altLang="zh-CN" sz="2000" dirty="0" smtClean="0">
                <a:ea typeface="宋体" charset="-122"/>
              </a:rPr>
              <a:t>INP_ </a:t>
            </a:r>
            <a:r>
              <a:rPr lang="en-GB" altLang="zh-CN" sz="2000" dirty="0" err="1" smtClean="0">
                <a:ea typeface="宋体" charset="-122"/>
              </a:rPr>
              <a:t>Notification_Channel_based_on_UDP</a:t>
            </a:r>
            <a:r>
              <a:rPr lang="en-US" altLang="zh-CN" sz="2000" dirty="0" smtClean="0">
                <a:ea typeface="宋体" charset="-122"/>
              </a:rPr>
              <a:t>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GB" altLang="zh-CN" dirty="0" smtClean="0">
                <a:ea typeface="宋体" charset="-122"/>
              </a:rPr>
              <a:t> </a:t>
            </a:r>
            <a:r>
              <a:rPr lang="en-GB" altLang="zh-CN" sz="2800" dirty="0" smtClean="0">
                <a:ea typeface="宋体" charset="-122"/>
              </a:rPr>
              <a:t>Notification</a:t>
            </a:r>
            <a:r>
              <a:rPr lang="zh-CN" altLang="en-US" sz="2800" dirty="0" smtClean="0">
                <a:ea typeface="宋体" charset="-122"/>
              </a:rPr>
              <a:t> </a:t>
            </a:r>
            <a:r>
              <a:rPr lang="en-GB" altLang="zh-CN" sz="2800" dirty="0" smtClean="0">
                <a:ea typeface="宋体" charset="-122"/>
              </a:rPr>
              <a:t>Channel</a:t>
            </a:r>
            <a:r>
              <a:rPr lang="zh-CN" altLang="en-US" sz="2800" dirty="0" smtClean="0">
                <a:ea typeface="宋体" charset="-122"/>
              </a:rPr>
              <a:t> </a:t>
            </a:r>
            <a:r>
              <a:rPr lang="en-GB" altLang="zh-CN" sz="2800" dirty="0" smtClean="0">
                <a:ea typeface="宋体" charset="-122"/>
              </a:rPr>
              <a:t>based</a:t>
            </a:r>
            <a:r>
              <a:rPr lang="zh-CN" altLang="en-US" sz="2800" dirty="0" smtClean="0">
                <a:ea typeface="宋体" charset="-122"/>
              </a:rPr>
              <a:t> </a:t>
            </a:r>
            <a:r>
              <a:rPr lang="en-GB" altLang="zh-CN" sz="2800" dirty="0" smtClean="0">
                <a:ea typeface="宋体" charset="-122"/>
              </a:rPr>
              <a:t>on</a:t>
            </a:r>
            <a:r>
              <a:rPr lang="zh-CN" altLang="en-US" sz="2800" dirty="0" smtClean="0">
                <a:ea typeface="宋体" charset="-122"/>
              </a:rPr>
              <a:t> </a:t>
            </a:r>
            <a:r>
              <a:rPr lang="en-GB" altLang="zh-CN" sz="2800" dirty="0" smtClean="0">
                <a:ea typeface="宋体" charset="-122"/>
              </a:rPr>
              <a:t>UDP</a:t>
            </a:r>
            <a:r>
              <a:rPr lang="en-GB" altLang="zh-CN" dirty="0" smtClean="0">
                <a:ea typeface="宋体" charset="-122"/>
              </a:rPr>
              <a:t> </a:t>
            </a:r>
            <a:r>
              <a:rPr lang="en-US" altLang="zh-CN" dirty="0" smtClean="0">
                <a:ea typeface="宋体" charset="-122"/>
              </a:rPr>
              <a:t/>
            </a:r>
            <a:br>
              <a:rPr lang="en-US" altLang="zh-CN" dirty="0" smtClean="0">
                <a:ea typeface="宋体" charset="-122"/>
              </a:rPr>
            </a:br>
            <a:endParaRPr lang="en-US" altLang="zh-CN" sz="1800" dirty="0" smtClean="0">
              <a:ea typeface="宋体" charset="-122"/>
            </a:endParaRPr>
          </a:p>
        </p:txBody>
      </p:sp>
      <p:sp>
        <p:nvSpPr>
          <p:cNvPr id="29701" name="Text Box 29"/>
          <p:cNvSpPr txBox="1">
            <a:spLocks noChangeArrowheads="1"/>
          </p:cNvSpPr>
          <p:nvPr/>
        </p:nvSpPr>
        <p:spPr bwMode="auto">
          <a:xfrm>
            <a:off x="2624137" y="23241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 </a:t>
            </a:r>
          </a:p>
        </p:txBody>
      </p:sp>
      <p:sp>
        <p:nvSpPr>
          <p:cNvPr id="29702" name="Text Box 30"/>
          <p:cNvSpPr txBox="1">
            <a:spLocks noChangeArrowheads="1"/>
          </p:cNvSpPr>
          <p:nvPr/>
        </p:nvSpPr>
        <p:spPr bwMode="auto">
          <a:xfrm>
            <a:off x="4376737" y="23241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9703"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dirty="0">
                <a:ea typeface="宋体" charset="-122"/>
                <a:cs typeface="Times New Roman" pitchFamily="18" charset="0"/>
              </a:rPr>
              <a:t>USE OF THIS DOCUMENT BY NON-OMA MEMBERS IS SUBJECT TO ALL OF THE TERMS AND CONDITIONS OF THE USE AGREEMENT (located at </a:t>
            </a:r>
            <a:r>
              <a:rPr lang="en-US" altLang="zh-CN" sz="900" dirty="0">
                <a:ea typeface="宋体" charset="-122"/>
                <a:cs typeface="Times New Roman" pitchFamily="18" charset="0"/>
                <a:hlinkClick r:id="rId6"/>
              </a:rPr>
              <a:t>http://www.openmobilealliance.org/UseAgreement.html</a:t>
            </a:r>
            <a:r>
              <a:rPr lang="en-US" altLang="zh-CN" sz="900" dirty="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dirty="0">
                <a:ea typeface="宋体" charset="-122"/>
                <a:cs typeface="Times New Roman" pitchFamily="18" charset="0"/>
              </a:rPr>
              <a:t>THIS DOCUMENT IS PROVIDED ON AN "AS IS" "AS AVAILABLE" AND "WITH ALL FAULTS" BASIS.</a:t>
            </a:r>
          </a:p>
        </p:txBody>
      </p:sp>
      <p:sp>
        <p:nvSpPr>
          <p:cNvPr id="297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dirty="0">
                <a:ea typeface="宋体" charset="-122"/>
                <a:cs typeface="Times New Roman" pitchFamily="18" charset="0"/>
              </a:rPr>
              <a:t>Intellectual Property Rights</a:t>
            </a:r>
          </a:p>
          <a:p>
            <a:pPr defTabSz="762000">
              <a:spcBef>
                <a:spcPct val="35000"/>
              </a:spcBef>
            </a:pPr>
            <a:r>
              <a:rPr lang="en-US" altLang="zh-CN" sz="900" dirty="0">
                <a:ea typeface="宋体" charset="-122"/>
                <a:cs typeface="Times New Roman" pitchFamily="18" charset="0"/>
              </a:rPr>
              <a:t>Members and their Affiliates (collectively, "Members") agree to use their reasonable </a:t>
            </a:r>
            <a:r>
              <a:rPr lang="en-US" altLang="zh-CN" sz="900" dirty="0" err="1">
                <a:ea typeface="宋体" charset="-122"/>
                <a:cs typeface="Times New Roman" pitchFamily="18" charset="0"/>
              </a:rPr>
              <a:t>endeavours</a:t>
            </a:r>
            <a:r>
              <a:rPr lang="en-US" altLang="zh-CN" sz="900" dirty="0">
                <a:ea typeface="宋体" charset="-122"/>
                <a:cs typeface="Times New Roman"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r>
              <a:rPr lang="en-GB" altLang="zh-CN" dirty="0" smtClean="0">
                <a:ea typeface="宋体" charset="-122"/>
              </a:rPr>
              <a:t>TCP Vs UDP</a:t>
            </a:r>
          </a:p>
        </p:txBody>
      </p:sp>
      <p:sp>
        <p:nvSpPr>
          <p:cNvPr id="30723" name="Rectangle 5"/>
          <p:cNvSpPr>
            <a:spLocks noGrp="1" noChangeArrowheads="1"/>
          </p:cNvSpPr>
          <p:nvPr>
            <p:ph type="body" idx="1"/>
          </p:nvPr>
        </p:nvSpPr>
        <p:spPr>
          <a:xfrm>
            <a:off x="292100" y="1169988"/>
            <a:ext cx="8778875" cy="5008562"/>
          </a:xfrm>
        </p:spPr>
        <p:txBody>
          <a:bodyPr/>
          <a:lstStyle/>
          <a:p>
            <a:r>
              <a:rPr lang="en-US" altLang="zh-CN" sz="2000" dirty="0" smtClean="0"/>
              <a:t>Connection oriented </a:t>
            </a:r>
          </a:p>
          <a:p>
            <a:pPr>
              <a:buNone/>
            </a:pPr>
            <a:r>
              <a:rPr lang="en-US" altLang="zh-CN" sz="2000" dirty="0" smtClean="0">
                <a:ea typeface="宋体" charset="-122"/>
              </a:rPr>
              <a:t>  TCP </a:t>
            </a:r>
            <a:r>
              <a:rPr lang="en-US" altLang="zh-CN" sz="2000" dirty="0" smtClean="0">
                <a:ea typeface="宋体" charset="-122"/>
              </a:rPr>
              <a:t>is </a:t>
            </a:r>
            <a:r>
              <a:rPr lang="en-US" altLang="zh-CN" sz="2000" dirty="0" smtClean="0"/>
              <a:t>connection oriented, and it </a:t>
            </a:r>
            <a:r>
              <a:rPr lang="en-US" altLang="zh-CN" sz="2000" dirty="0" smtClean="0"/>
              <a:t>can </a:t>
            </a:r>
            <a:r>
              <a:rPr lang="en-US" altLang="zh-CN" sz="2000" dirty="0" smtClean="0"/>
              <a:t>be used in one-to-one </a:t>
            </a:r>
            <a:r>
              <a:rPr lang="en-US" altLang="zh-CN" sz="2000" dirty="0" smtClean="0"/>
              <a:t>communication only. </a:t>
            </a:r>
            <a:r>
              <a:rPr lang="en-US" altLang="zh-CN" sz="2000" dirty="0" smtClean="0"/>
              <a:t>UDP </a:t>
            </a:r>
            <a:r>
              <a:rPr lang="en-US" altLang="zh-CN" sz="2000" dirty="0" smtClean="0"/>
              <a:t>is non-connection oriented,</a:t>
            </a:r>
            <a:r>
              <a:rPr lang="en-US" altLang="zh-CN" sz="2000" dirty="0" smtClean="0"/>
              <a:t> </a:t>
            </a:r>
            <a:r>
              <a:rPr lang="en-US" altLang="zh-CN" sz="2000" dirty="0" smtClean="0"/>
              <a:t>allow both one-to-one and </a:t>
            </a:r>
            <a:r>
              <a:rPr lang="en-US" altLang="zh-CN" sz="2000" dirty="0" smtClean="0"/>
              <a:t>one-to-many communication. </a:t>
            </a:r>
            <a:endParaRPr lang="en-US" altLang="zh-CN" sz="2000" dirty="0" smtClean="0"/>
          </a:p>
          <a:p>
            <a:r>
              <a:rPr lang="en-US" altLang="zh-CN" sz="2000" dirty="0" smtClean="0">
                <a:ea typeface="宋体" charset="-122"/>
              </a:rPr>
              <a:t>Reliability</a:t>
            </a:r>
          </a:p>
          <a:p>
            <a:pPr>
              <a:buNone/>
            </a:pPr>
            <a:r>
              <a:rPr lang="en-US" altLang="zh-CN" sz="2000" dirty="0" smtClean="0">
                <a:ea typeface="宋体" charset="-122"/>
              </a:rPr>
              <a:t>  TCP provides the mechanisms to guarantee the reliability. UDP provides none.</a:t>
            </a:r>
          </a:p>
          <a:p>
            <a:r>
              <a:rPr lang="en-US" altLang="zh-CN" sz="2000" dirty="0" smtClean="0">
                <a:ea typeface="宋体" charset="-122"/>
              </a:rPr>
              <a:t>Efficiency </a:t>
            </a:r>
          </a:p>
          <a:p>
            <a:pPr>
              <a:buNone/>
            </a:pPr>
            <a:r>
              <a:rPr lang="en-US" altLang="zh-CN" sz="2000" dirty="0" smtClean="0">
                <a:ea typeface="宋体" charset="-122"/>
              </a:rPr>
              <a:t> The mechanisms for TCP to guarantee the reliability cost a lot, and TCP has </a:t>
            </a:r>
            <a:r>
              <a:rPr lang="en-US" altLang="zh-CN" sz="2000" dirty="0" smtClean="0">
                <a:ea typeface="宋体" charset="-122"/>
              </a:rPr>
              <a:t>much bigger </a:t>
            </a:r>
            <a:r>
              <a:rPr lang="en-US" altLang="zh-CN" sz="2000" dirty="0" smtClean="0">
                <a:ea typeface="宋体" charset="-122"/>
              </a:rPr>
              <a:t>overhead </a:t>
            </a:r>
            <a:r>
              <a:rPr lang="en-US" altLang="zh-CN" sz="2000" dirty="0" smtClean="0">
                <a:ea typeface="宋体" charset="-122"/>
              </a:rPr>
              <a:t>part </a:t>
            </a:r>
            <a:r>
              <a:rPr lang="en-US" altLang="zh-CN" sz="2000" dirty="0" smtClean="0">
                <a:ea typeface="宋体" charset="-122"/>
              </a:rPr>
              <a:t>(</a:t>
            </a:r>
            <a:r>
              <a:rPr lang="en-US" altLang="zh-CN" sz="2000" dirty="0" smtClean="0">
                <a:ea typeface="宋体" charset="-122"/>
              </a:rPr>
              <a:t> 20 </a:t>
            </a:r>
            <a:r>
              <a:rPr lang="en-US" altLang="zh-CN" sz="2000" dirty="0" smtClean="0">
                <a:ea typeface="宋体" charset="-122"/>
              </a:rPr>
              <a:t>bytes) than UDP (8 bytes</a:t>
            </a:r>
            <a:r>
              <a:rPr lang="en-US" altLang="zh-CN" sz="2000" dirty="0" smtClean="0">
                <a:ea typeface="宋体" charset="-122"/>
              </a:rPr>
              <a:t>).</a:t>
            </a:r>
            <a:endParaRPr lang="en-US" altLang="zh-CN" sz="2000" dirty="0" smtClean="0">
              <a:ea typeface="宋体" charset="-122"/>
            </a:endParaRPr>
          </a:p>
          <a:p>
            <a:r>
              <a:rPr lang="en-US" altLang="zh-CN" sz="2000" dirty="0" smtClean="0">
                <a:ea typeface="宋体" charset="-122"/>
              </a:rPr>
              <a:t>Common usage</a:t>
            </a:r>
          </a:p>
          <a:p>
            <a:pPr>
              <a:buNone/>
            </a:pPr>
            <a:r>
              <a:rPr lang="en-US" altLang="zh-CN" sz="2000" dirty="0" smtClean="0">
                <a:ea typeface="宋体" charset="-122"/>
              </a:rPr>
              <a:t>  Considering the reliability: HTTP, FTP usually based on TCP,</a:t>
            </a:r>
          </a:p>
          <a:p>
            <a:pPr>
              <a:buNone/>
            </a:pPr>
            <a:r>
              <a:rPr lang="en-US" altLang="zh-CN" sz="2000" dirty="0" smtClean="0">
                <a:ea typeface="宋体" charset="-122"/>
              </a:rPr>
              <a:t>  Considering the real time: IM( QQ/OICQ), video, online content/gaming usually based on UDP.</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06387" y="233363"/>
            <a:ext cx="9056687" cy="703262"/>
          </a:xfrm>
        </p:spPr>
        <p:txBody>
          <a:bodyPr/>
          <a:lstStyle/>
          <a:p>
            <a:r>
              <a:rPr lang="en-US" altLang="zh-CN" sz="2800" dirty="0" smtClean="0">
                <a:ea typeface="宋体" charset="-122"/>
              </a:rPr>
              <a:t>Reliability-1: SIP mechanism based on UDP </a:t>
            </a:r>
            <a:endParaRPr lang="en-GB" altLang="zh-CN" sz="2800" dirty="0" smtClean="0">
              <a:ea typeface="宋体" charset="-122"/>
            </a:endParaRPr>
          </a:p>
        </p:txBody>
      </p:sp>
      <p:sp>
        <p:nvSpPr>
          <p:cNvPr id="31747" name="Content Placeholder 2"/>
          <p:cNvSpPr>
            <a:spLocks noGrp="1"/>
          </p:cNvSpPr>
          <p:nvPr>
            <p:ph idx="1"/>
          </p:nvPr>
        </p:nvSpPr>
        <p:spPr>
          <a:xfrm>
            <a:off x="292100" y="1301750"/>
            <a:ext cx="8732838" cy="4572000"/>
          </a:xfrm>
        </p:spPr>
        <p:txBody>
          <a:bodyPr/>
          <a:lstStyle/>
          <a:p>
            <a:r>
              <a:rPr lang="en-GB" altLang="zh-CN" dirty="0" smtClean="0">
                <a:ea typeface="宋体" charset="-122"/>
              </a:rPr>
              <a:t>The deployment of SIP in IMS is based on UDP considering its efficiency. SIP applies service level mechanism to guarantee the reliability of the message transmission.</a:t>
            </a:r>
          </a:p>
          <a:p>
            <a:r>
              <a:rPr lang="en-GB" altLang="zh-CN" dirty="0" smtClean="0">
                <a:ea typeface="宋体" charset="-122"/>
              </a:rPr>
              <a:t>SIP service level mechanism </a:t>
            </a:r>
          </a:p>
          <a:p>
            <a:r>
              <a:rPr lang="en-US" altLang="zh-CN" sz="1800" dirty="0" smtClean="0">
                <a:ea typeface="宋体" charset="-122"/>
              </a:rPr>
              <a:t>Realization: Re-send the message </a:t>
            </a:r>
            <a:r>
              <a:rPr lang="en-US" altLang="zh-CN" sz="1800" dirty="0" smtClean="0">
                <a:ea typeface="宋体" charset="-122"/>
              </a:rPr>
              <a:t>several </a:t>
            </a:r>
            <a:r>
              <a:rPr lang="en-US" altLang="zh-CN" sz="1800" dirty="0" smtClean="0">
                <a:ea typeface="宋体" charset="-122"/>
              </a:rPr>
              <a:t>times </a:t>
            </a:r>
            <a:r>
              <a:rPr lang="en-US" altLang="zh-CN" sz="1800" dirty="0" smtClean="0">
                <a:ea typeface="宋体" charset="-122"/>
              </a:rPr>
              <a:t>if the response is not received till the limitation is reached.</a:t>
            </a:r>
            <a:endParaRPr lang="en-US" altLang="zh-CN" sz="1800" dirty="0" smtClean="0">
              <a:ea typeface="宋体" charset="-122"/>
            </a:endParaRPr>
          </a:p>
          <a:p>
            <a:r>
              <a:rPr lang="en-GB" altLang="zh-CN" sz="1800" dirty="0" smtClean="0">
                <a:ea typeface="宋体" charset="-122"/>
              </a:rPr>
              <a:t>100 Trying signalling: </a:t>
            </a:r>
            <a:r>
              <a:rPr lang="en-US" altLang="zh-CN" sz="1800" dirty="0" smtClean="0">
                <a:ea typeface="宋体" charset="-122"/>
              </a:rPr>
              <a:t> This response indicates that the request has been received by the next-hop server and that some unspecified action is being taken on behalf of this call (for example, a database is being consulted).  This response, like all other provisional responses, stops  retransmissions of an INVITE by a UAC.  The 100 (Trying) response is different from other provisional responses, in that it is never forwarded upstream by a </a:t>
            </a:r>
            <a:r>
              <a:rPr lang="en-US" altLang="zh-CN" sz="1800" dirty="0" err="1" smtClean="0">
                <a:ea typeface="宋体" charset="-122"/>
              </a:rPr>
              <a:t>stateful</a:t>
            </a:r>
            <a:r>
              <a:rPr lang="en-US" altLang="zh-CN" sz="1800" dirty="0" smtClean="0">
                <a:ea typeface="宋体" charset="-122"/>
              </a:rPr>
              <a:t> proxy.</a:t>
            </a:r>
          </a:p>
          <a:p>
            <a:pPr>
              <a:buNone/>
            </a:pPr>
            <a:r>
              <a:rPr lang="en-US" altLang="zh-CN" sz="1800" dirty="0" smtClean="0">
                <a:ea typeface="宋体" charset="-122"/>
              </a:rPr>
              <a:t>  </a:t>
            </a:r>
          </a:p>
          <a:p>
            <a:pPr>
              <a:buNone/>
            </a:pPr>
            <a:endParaRPr lang="en-GB" altLang="zh-CN" sz="1800" dirty="0" smtClean="0">
              <a:ea typeface="宋体" charset="-122"/>
            </a:endParaRPr>
          </a:p>
        </p:txBody>
      </p:sp>
      <p:sp>
        <p:nvSpPr>
          <p:cNvPr id="4" name="Rectangle 2"/>
          <p:cNvSpPr>
            <a:spLocks noChangeArrowheads="1"/>
          </p:cNvSpPr>
          <p:nvPr/>
        </p:nvSpPr>
        <p:spPr bwMode="auto">
          <a:xfrm>
            <a:off x="0" y="0"/>
            <a:ext cx="9363075" cy="0"/>
          </a:xfrm>
          <a:prstGeom prst="rect">
            <a:avLst/>
          </a:prstGeom>
          <a:noFill/>
          <a:ln>
            <a:noFill/>
          </a:ln>
          <a:effectLst>
            <a:prstShdw prst="shdw17" dist="17961" dir="2700000">
              <a:schemeClr val="accent1">
                <a:gamma/>
                <a:shade val="60000"/>
                <a:invGamma/>
              </a:schemeClr>
            </a:prstShdw>
          </a:effectLst>
          <a:extLst/>
        </p:spPr>
        <p:txBody>
          <a:bodyPr wrap="none" anchor="ctr">
            <a:spAutoFit/>
          </a:bodyPr>
          <a:lstStyle/>
          <a:p>
            <a:pPr>
              <a:defRPr/>
            </a:pPr>
            <a:endParaRPr lang="en-GB" altLang="zh-CN">
              <a:ea typeface="宋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zh-CN" sz="2800" dirty="0" smtClean="0">
                <a:ea typeface="宋体" charset="-122"/>
              </a:rPr>
              <a:t>Reliability-2: OICQ mechanism based on UDP</a:t>
            </a:r>
            <a:endParaRPr lang="en-GB" altLang="zh-CN" sz="2800" dirty="0" smtClean="0">
              <a:ea typeface="宋体" charset="-122"/>
            </a:endParaRPr>
          </a:p>
        </p:txBody>
      </p:sp>
      <p:sp>
        <p:nvSpPr>
          <p:cNvPr id="32771" name="Content Placeholder 2"/>
          <p:cNvSpPr>
            <a:spLocks noGrp="1"/>
          </p:cNvSpPr>
          <p:nvPr>
            <p:ph idx="1"/>
          </p:nvPr>
        </p:nvSpPr>
        <p:spPr>
          <a:xfrm>
            <a:off x="292100" y="1169988"/>
            <a:ext cx="8972550" cy="2493962"/>
          </a:xfrm>
        </p:spPr>
        <p:txBody>
          <a:bodyPr/>
          <a:lstStyle/>
          <a:p>
            <a:r>
              <a:rPr lang="en-GB" altLang="zh-CN" dirty="0" smtClean="0">
                <a:ea typeface="宋体" charset="-122"/>
              </a:rPr>
              <a:t>IM should provide high quality of efficiency and in real time manner, QQ/OICQ is based on UDP</a:t>
            </a:r>
            <a:r>
              <a:rPr lang="en-US" altLang="zh-CN" dirty="0" smtClean="0">
                <a:ea typeface="宋体" charset="-122"/>
              </a:rPr>
              <a:t>, </a:t>
            </a:r>
            <a:r>
              <a:rPr lang="en-GB" altLang="zh-CN" dirty="0" smtClean="0">
                <a:ea typeface="宋体" charset="-122"/>
              </a:rPr>
              <a:t>applies the similar service lever mechanism, and if sending of the message is failed,   the prompt message will pop up to the QQ/OICQ client to indicate the user re-sending the message if necessary.</a:t>
            </a:r>
          </a:p>
          <a:p>
            <a:pPr lvl="1"/>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p:cNvSpPr txBox="1">
            <a:spLocks/>
          </p:cNvSpPr>
          <p:nvPr/>
        </p:nvSpPr>
        <p:spPr>
          <a:xfrm>
            <a:off x="261938" y="1149350"/>
            <a:ext cx="8732837" cy="5181600"/>
          </a:xfrm>
          <a:prstGeom prst="rect">
            <a:avLst/>
          </a:prstGeom>
        </p:spPr>
        <p:txBody>
          <a:bodyPr/>
          <a:lstStyle/>
          <a:p>
            <a:pPr>
              <a:buFont typeface="Arial" pitchFamily="34" charset="0"/>
              <a:buChar char="•"/>
            </a:pPr>
            <a:r>
              <a:rPr lang="en-GB" altLang="zh-CN" sz="2400" dirty="0" smtClean="0">
                <a:ea typeface="宋体" charset="-122"/>
              </a:rPr>
              <a:t> </a:t>
            </a:r>
            <a:r>
              <a:rPr lang="en-GB" altLang="zh-CN" dirty="0" smtClean="0">
                <a:ea typeface="宋体" charset="-122"/>
              </a:rPr>
              <a:t>Request/Response messages with </a:t>
            </a:r>
            <a:r>
              <a:rPr lang="en-GB" altLang="zh-CN" dirty="0" smtClean="0"/>
              <a:t>verification parameter ‘</a:t>
            </a:r>
            <a:r>
              <a:rPr lang="en-GB" altLang="zh-CN" dirty="0" smtClean="0">
                <a:ea typeface="宋体" charset="-122"/>
              </a:rPr>
              <a:t>MSEQ’: once Request is sent, without corresponding response, server will re-send the notification request for several times until expected response is received or reach the re-sending limitation. Then, server will store the message for later sending.</a:t>
            </a:r>
          </a:p>
          <a:p>
            <a:r>
              <a:rPr lang="en-US" altLang="zh-CN" dirty="0" smtClean="0">
                <a:ea typeface="宋体" charset="-122"/>
              </a:rPr>
              <a:t>Request:</a:t>
            </a:r>
            <a:endParaRPr lang="zh-CN" altLang="zh-CN" dirty="0" smtClean="0">
              <a:ea typeface="宋体" charset="-122"/>
            </a:endParaRPr>
          </a:p>
          <a:p>
            <a:r>
              <a:rPr lang="en-US" altLang="zh-CN" sz="1400" dirty="0" smtClean="0"/>
              <a:t>POST AOP/1.0&lt;CRLF&gt;</a:t>
            </a:r>
            <a:endParaRPr lang="zh-CN" altLang="zh-CN" sz="1400" dirty="0" smtClean="0"/>
          </a:p>
          <a:p>
            <a:r>
              <a:rPr lang="en-US" altLang="zh-CN" sz="1400" dirty="0" smtClean="0"/>
              <a:t>TYPE:P2P&lt;CRLF&gt;</a:t>
            </a:r>
            <a:endParaRPr lang="zh-CN" altLang="zh-CN" sz="1400" dirty="0" smtClean="0"/>
          </a:p>
          <a:p>
            <a:r>
              <a:rPr lang="en-US" altLang="zh-CN" sz="1400" dirty="0" smtClean="0"/>
              <a:t>SRC: ACCOUNTID=13527554789&lt;CRLF&gt;</a:t>
            </a:r>
            <a:endParaRPr lang="zh-CN" altLang="zh-CN" sz="1400" dirty="0" smtClean="0"/>
          </a:p>
          <a:p>
            <a:r>
              <a:rPr lang="en-US" altLang="zh-CN" sz="1400" dirty="0" smtClean="0"/>
              <a:t>SRCAPPID: APPID=108100000002&lt;CRLF&gt;</a:t>
            </a:r>
            <a:endParaRPr lang="zh-CN" altLang="zh-CN" sz="1400" dirty="0" smtClean="0"/>
          </a:p>
          <a:p>
            <a:r>
              <a:rPr lang="en-US" altLang="zh-CN" sz="1400" dirty="0" smtClean="0"/>
              <a:t>DST: ACCOUNTID=13527554788&lt;CRLF&gt;</a:t>
            </a:r>
            <a:endParaRPr lang="zh-CN" altLang="zh-CN" sz="1400" dirty="0" smtClean="0"/>
          </a:p>
          <a:p>
            <a:r>
              <a:rPr lang="en-US" altLang="zh-CN" sz="1400" dirty="0" smtClean="0"/>
              <a:t>DSTAPPID: APPID=108100000002&lt;CRLF&gt;</a:t>
            </a:r>
            <a:endParaRPr lang="zh-CN" altLang="zh-CN" sz="1400" dirty="0" smtClean="0"/>
          </a:p>
          <a:p>
            <a:r>
              <a:rPr lang="en-US" altLang="zh-CN" sz="1400" dirty="0" smtClean="0"/>
              <a:t>TOKEN:CD381423B7683D1CA1853A7CE2FC3196&lt;CRLF&gt;</a:t>
            </a:r>
            <a:endParaRPr lang="zh-CN" altLang="zh-CN" sz="1400" dirty="0" smtClean="0"/>
          </a:p>
          <a:p>
            <a:r>
              <a:rPr lang="en-US" altLang="zh-CN" sz="1400" dirty="0" smtClean="0">
                <a:solidFill>
                  <a:srgbClr val="FF0000"/>
                </a:solidFill>
              </a:rPr>
              <a:t>MSEQ: 1234EF56&lt;CRLF&gt;</a:t>
            </a:r>
            <a:endParaRPr lang="zh-CN" altLang="zh-CN" sz="1400" dirty="0" smtClean="0">
              <a:solidFill>
                <a:srgbClr val="FF0000"/>
              </a:solidFill>
            </a:endParaRPr>
          </a:p>
          <a:p>
            <a:r>
              <a:rPr lang="en-US" altLang="zh-CN" sz="1400" dirty="0" smtClean="0"/>
              <a:t>TRANSMOD: 1&lt;CRLF&gt;</a:t>
            </a:r>
            <a:endParaRPr lang="zh-CN" altLang="zh-CN" sz="1400" dirty="0" smtClean="0"/>
          </a:p>
          <a:p>
            <a:r>
              <a:rPr lang="en-US" altLang="zh-CN" sz="1400" dirty="0" smtClean="0"/>
              <a:t>NEEDCACHE: YES&lt;CRLF&gt;</a:t>
            </a:r>
            <a:endParaRPr lang="zh-CN" altLang="zh-CN" sz="1400" dirty="0" smtClean="0"/>
          </a:p>
          <a:p>
            <a:r>
              <a:rPr lang="en-US" altLang="zh-CN" sz="1400" dirty="0" smtClean="0"/>
              <a:t>NEEDACK: YES&lt;CRLF&gt;</a:t>
            </a:r>
            <a:endParaRPr lang="zh-CN" altLang="zh-CN" sz="1400" dirty="0" smtClean="0"/>
          </a:p>
          <a:p>
            <a:r>
              <a:rPr lang="en-US" altLang="zh-CN" sz="1400" dirty="0" smtClean="0"/>
              <a:t>Content-Length: 11&lt;CRLF&gt;</a:t>
            </a:r>
            <a:endParaRPr lang="zh-CN" altLang="zh-CN" sz="1400" dirty="0" smtClean="0"/>
          </a:p>
          <a:p>
            <a:r>
              <a:rPr lang="en-US" altLang="zh-CN" sz="1400" dirty="0" smtClean="0"/>
              <a:t>Content-Encoding: UTF-8&lt;CRLF&gt;</a:t>
            </a:r>
            <a:endParaRPr lang="zh-CN" altLang="zh-CN" sz="1400" dirty="0" smtClean="0"/>
          </a:p>
          <a:p>
            <a:r>
              <a:rPr lang="en-US" altLang="zh-CN" sz="1400" dirty="0" smtClean="0"/>
              <a:t>Hello World&lt;CRLF&gt;</a:t>
            </a:r>
            <a:endParaRPr lang="zh-CN" altLang="zh-CN" sz="1400" dirty="0" smtClean="0"/>
          </a:p>
          <a:p>
            <a:r>
              <a:rPr lang="en-US" altLang="zh-CN" sz="1400" dirty="0" smtClean="0"/>
              <a:t>&lt;CRLF&gt;</a:t>
            </a:r>
          </a:p>
          <a:p>
            <a:pPr lvl="0"/>
            <a:r>
              <a:rPr lang="en-US" altLang="zh-CN" dirty="0" smtClean="0">
                <a:ea typeface="宋体" charset="-122"/>
              </a:rPr>
              <a:t>Response: </a:t>
            </a:r>
            <a:endParaRPr lang="zh-CN" altLang="zh-CN" dirty="0" smtClean="0">
              <a:ea typeface="宋体" charset="-122"/>
            </a:endParaRPr>
          </a:p>
          <a:p>
            <a:r>
              <a:rPr lang="en-US" altLang="zh-CN" sz="1400" dirty="0" smtClean="0"/>
              <a:t>POSTRSP AOP/1.0 200 OK&lt;CRLF&gt;</a:t>
            </a:r>
            <a:endParaRPr lang="zh-CN" altLang="zh-CN" sz="1400" dirty="0" smtClean="0"/>
          </a:p>
          <a:p>
            <a:r>
              <a:rPr lang="en-US" altLang="zh-CN" sz="1400" dirty="0" smtClean="0">
                <a:solidFill>
                  <a:srgbClr val="FF0000"/>
                </a:solidFill>
              </a:rPr>
              <a:t>MSEQ: 1234EF56&lt;CRLF&gt;</a:t>
            </a:r>
            <a:endParaRPr lang="zh-CN" altLang="zh-CN" sz="1400" dirty="0" smtClean="0">
              <a:solidFill>
                <a:srgbClr val="FF0000"/>
              </a:solidFill>
            </a:endParaRPr>
          </a:p>
          <a:p>
            <a:r>
              <a:rPr lang="en-US" altLang="zh-CN" sz="1400" dirty="0" smtClean="0"/>
              <a:t>&lt;CRLF&gt;</a:t>
            </a:r>
            <a:endParaRPr lang="zh-CN" altLang="zh-CN" sz="1400" dirty="0" smtClean="0"/>
          </a:p>
          <a:p>
            <a:pPr marL="111125" indent="-111125" defTabSz="1584325">
              <a:lnSpc>
                <a:spcPct val="100000"/>
              </a:lnSpc>
              <a:spcBef>
                <a:spcPct val="25000"/>
              </a:spcBef>
              <a:buClr>
                <a:schemeClr val="tx1"/>
              </a:buClr>
              <a:buSzPct val="80000"/>
              <a:buFontTx/>
              <a:buChar char="•"/>
              <a:defRPr/>
            </a:pPr>
            <a:endParaRPr lang="en-GB" altLang="zh-CN" sz="2600" kern="0" dirty="0">
              <a:solidFill>
                <a:srgbClr val="000066"/>
              </a:solidFill>
              <a:latin typeface="+mn-lt"/>
              <a:ea typeface="宋体" pitchFamily="2" charset="-122"/>
            </a:endParaRPr>
          </a:p>
          <a:p>
            <a:pPr marL="111125" indent="-111125" defTabSz="1584325">
              <a:lnSpc>
                <a:spcPct val="100000"/>
              </a:lnSpc>
              <a:spcBef>
                <a:spcPct val="25000"/>
              </a:spcBef>
              <a:buClr>
                <a:schemeClr val="tx1"/>
              </a:buClr>
              <a:buSzPct val="80000"/>
              <a:defRPr/>
            </a:pPr>
            <a:endParaRPr lang="en-GB" altLang="zh-CN" sz="2600" kern="0" dirty="0">
              <a:solidFill>
                <a:srgbClr val="000066"/>
              </a:solidFill>
              <a:latin typeface="+mn-lt"/>
              <a:ea typeface="宋体" pitchFamily="2" charset="-122"/>
            </a:endParaRPr>
          </a:p>
          <a:p>
            <a:pPr marL="111125" indent="-111125" defTabSz="1584325">
              <a:lnSpc>
                <a:spcPct val="100000"/>
              </a:lnSpc>
              <a:spcBef>
                <a:spcPct val="25000"/>
              </a:spcBef>
              <a:buClr>
                <a:schemeClr val="tx1"/>
              </a:buClr>
              <a:buSzPct val="80000"/>
              <a:buFontTx/>
              <a:buChar char="•"/>
              <a:defRPr/>
            </a:pPr>
            <a:endParaRPr lang="en-GB" altLang="zh-CN" sz="2600" kern="0" dirty="0">
              <a:solidFill>
                <a:srgbClr val="000066"/>
              </a:solidFill>
              <a:latin typeface="+mn-lt"/>
              <a:ea typeface="宋体" pitchFamily="2" charset="-122"/>
            </a:endParaRPr>
          </a:p>
        </p:txBody>
      </p:sp>
      <p:sp>
        <p:nvSpPr>
          <p:cNvPr id="6" name="Title 1"/>
          <p:cNvSpPr>
            <a:spLocks noGrp="1"/>
          </p:cNvSpPr>
          <p:nvPr>
            <p:ph type="title"/>
          </p:nvPr>
        </p:nvSpPr>
        <p:spPr>
          <a:xfrm>
            <a:off x="428625" y="233363"/>
            <a:ext cx="8748712" cy="703262"/>
          </a:xfrm>
        </p:spPr>
        <p:txBody>
          <a:bodyPr/>
          <a:lstStyle/>
          <a:p>
            <a:r>
              <a:rPr lang="en-US" altLang="zh-CN" sz="2800" dirty="0" smtClean="0">
                <a:ea typeface="宋体" charset="-122"/>
              </a:rPr>
              <a:t>Reliability-3: ZTE AOI product mechanism</a:t>
            </a:r>
            <a:endParaRPr lang="en-GB" altLang="zh-CN" sz="2800" dirty="0" smtClean="0">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GB" altLang="zh-CN" smtClean="0">
                <a:ea typeface="宋体" charset="-122"/>
              </a:rPr>
              <a:t>Recommendation</a:t>
            </a:r>
          </a:p>
        </p:txBody>
      </p:sp>
      <p:sp>
        <p:nvSpPr>
          <p:cNvPr id="35843" name="Content Placeholder 2"/>
          <p:cNvSpPr>
            <a:spLocks noGrp="1"/>
          </p:cNvSpPr>
          <p:nvPr>
            <p:ph idx="1"/>
          </p:nvPr>
        </p:nvSpPr>
        <p:spPr/>
        <p:txBody>
          <a:bodyPr/>
          <a:lstStyle/>
          <a:p>
            <a:r>
              <a:rPr lang="en-GB" altLang="zh-CN" dirty="0" smtClean="0">
                <a:ea typeface="宋体" charset="-122"/>
              </a:rPr>
              <a:t>Discuss the proposed mechanism.</a:t>
            </a:r>
          </a:p>
          <a:p>
            <a:r>
              <a:rPr lang="en-GB" altLang="zh-CN" dirty="0" smtClean="0">
                <a:ea typeface="宋体" charset="-122"/>
              </a:rPr>
              <a:t>If agreed, the related </a:t>
            </a:r>
            <a:r>
              <a:rPr lang="en-GB" altLang="zh-CN" dirty="0" smtClean="0">
                <a:ea typeface="宋体" charset="-122"/>
              </a:rPr>
              <a:t>CR </a:t>
            </a:r>
            <a:r>
              <a:rPr lang="en-GB" altLang="zh-CN" dirty="0" smtClean="0">
                <a:ea typeface="宋体" charset="-122"/>
              </a:rPr>
              <a:t>will be proposed. </a:t>
            </a:r>
          </a:p>
          <a:p>
            <a:pPr>
              <a:buNone/>
            </a:pPr>
            <a:r>
              <a:rPr lang="en-GB" altLang="zh-CN" dirty="0" smtClean="0">
                <a:ea typeface="宋体" charset="-122"/>
              </a:rPr>
              <a:t>  Propose the following aspects:</a:t>
            </a:r>
          </a:p>
          <a:p>
            <a:pPr>
              <a:buNone/>
            </a:pPr>
            <a:r>
              <a:rPr lang="en-GB" altLang="zh-CN" dirty="0" smtClean="0">
                <a:ea typeface="宋体" charset="-122"/>
              </a:rPr>
              <a:t>  1, Add the description of </a:t>
            </a:r>
            <a:r>
              <a:rPr lang="en-GB" altLang="zh-CN" dirty="0" smtClean="0"/>
              <a:t>Notification Channel based on UDP</a:t>
            </a:r>
          </a:p>
          <a:p>
            <a:pPr>
              <a:buNone/>
            </a:pPr>
            <a:r>
              <a:rPr lang="en-GB" altLang="zh-CN" dirty="0" smtClean="0">
                <a:ea typeface="宋体" charset="-122"/>
              </a:rPr>
              <a:t>  2, </a:t>
            </a:r>
            <a:r>
              <a:rPr lang="en-GB" altLang="zh-CN" dirty="0" smtClean="0"/>
              <a:t>Modify the ‘Channel type’ Table</a:t>
            </a:r>
          </a:p>
          <a:p>
            <a:pPr>
              <a:buNone/>
            </a:pPr>
            <a:r>
              <a:rPr lang="en-GB" altLang="zh-CN" dirty="0" smtClean="0"/>
              <a:t>  </a:t>
            </a:r>
          </a:p>
          <a:p>
            <a:pPr>
              <a:buNone/>
            </a:pPr>
            <a:r>
              <a:rPr lang="en-GB" altLang="zh-CN" dirty="0" smtClean="0">
                <a:ea typeface="宋体" charset="-122"/>
              </a:rPr>
              <a:t>  </a:t>
            </a:r>
            <a:endParaRPr lang="en-GB" altLang="zh-CN" dirty="0" smtClean="0"/>
          </a:p>
          <a:p>
            <a:pPr>
              <a:buNone/>
            </a:pPr>
            <a:r>
              <a:rPr lang="en-GB" altLang="zh-CN" dirty="0" smtClean="0">
                <a:ea typeface="宋体" charset="-122"/>
              </a:rPr>
              <a:t>  </a:t>
            </a:r>
          </a:p>
          <a:p>
            <a:endParaRPr lang="en-GB" altLang="zh-CN" dirty="0" smtClean="0">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6230</TotalTime>
  <Pages>15</Pages>
  <Words>687</Words>
  <Application>Microsoft Office PowerPoint</Application>
  <PresentationFormat>自定义</PresentationFormat>
  <Paragraphs>64</Paragraphs>
  <Slides>6</Slides>
  <Notes>4</Notes>
  <HiddenSlides>0</HiddenSlides>
  <MMClips>0</MMClips>
  <ScaleCrop>false</ScaleCrop>
  <HeadingPairs>
    <vt:vector size="4" baseType="variant">
      <vt:variant>
        <vt:lpstr>主题</vt:lpstr>
      </vt:variant>
      <vt:variant>
        <vt:i4>5</vt:i4>
      </vt:variant>
      <vt:variant>
        <vt:lpstr>幻灯片标题</vt:lpstr>
      </vt:variant>
      <vt:variant>
        <vt:i4>6</vt:i4>
      </vt:variant>
    </vt:vector>
  </HeadingPairs>
  <TitlesOfParts>
    <vt:vector size="11" baseType="lpstr">
      <vt:lpstr>OMA Template</vt:lpstr>
      <vt:lpstr>3_Custom Design</vt:lpstr>
      <vt:lpstr>2_Custom Design</vt:lpstr>
      <vt:lpstr>Custom Design</vt:lpstr>
      <vt:lpstr>1_Custom Design</vt:lpstr>
      <vt:lpstr>OMA-CD-AOI-2014-0026- INP_ Notification_Channel_based_on_UDP    Notification Channel based on UDP  </vt:lpstr>
      <vt:lpstr>TCP Vs UDP</vt:lpstr>
      <vt:lpstr>Reliability-1: SIP mechanism based on UDP </vt:lpstr>
      <vt:lpstr>Reliability-2: OICQ mechanism based on UDP</vt:lpstr>
      <vt:lpstr>Reliability-3: ZTE AOI product mechanism</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HuangZheng</cp:lastModifiedBy>
  <cp:revision>340</cp:revision>
  <cp:lastPrinted>1999-04-27T06:51:51Z</cp:lastPrinted>
  <dcterms:created xsi:type="dcterms:W3CDTF">2002-03-19T14:05:12Z</dcterms:created>
  <dcterms:modified xsi:type="dcterms:W3CDTF">2014-06-16T03:41:29Z</dcterms:modified>
</cp:coreProperties>
</file>