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
  </p:notesMasterIdLst>
  <p:handoutMasterIdLst>
    <p:handoutMasterId r:id="rId6"/>
  </p:handoutMasterIdLst>
  <p:sldIdLst>
    <p:sldId id="293" r:id="rId2"/>
    <p:sldId id="353" r:id="rId3"/>
    <p:sldId id="354" r:id="rId4"/>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12" autoAdjust="0"/>
    <p:restoredTop sz="90929"/>
  </p:normalViewPr>
  <p:slideViewPr>
    <p:cSldViewPr>
      <p:cViewPr varScale="1">
        <p:scale>
          <a:sx n="68" d="100"/>
          <a:sy n="68" d="100"/>
        </p:scale>
        <p:origin x="-1242"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2880" y="-10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a:latin typeface="Arial" charset="0"/>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a:latin typeface="Arial" charset="0"/>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US">
              <a:latin typeface="Arial" charset="0"/>
            </a:endParaRPr>
          </a:p>
        </p:txBody>
      </p:sp>
      <p:sp>
        <p:nvSpPr>
          <p:cNvPr id="186385" name="Rectangle 17"/>
          <p:cNvSpPr>
            <a:spLocks noChangeArrowheads="1"/>
          </p:cNvSpPr>
          <p:nvPr userDrawn="1"/>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latin typeface="Arial" charset="0"/>
                <a:cs typeface="Times New Roman" pitchFamily="18" charset="0"/>
              </a:rPr>
              <a:t>© </a:t>
            </a:r>
            <a:r>
              <a:rPr lang="en-GB" sz="1000" b="1" dirty="0" smtClean="0">
                <a:latin typeface="Arial" charset="0"/>
                <a:cs typeface="Times New Roman" pitchFamily="18" charset="0"/>
              </a:rPr>
              <a:t>2013 </a:t>
            </a:r>
            <a:r>
              <a:rPr lang="en-GB" sz="1000" b="1" dirty="0">
                <a:latin typeface="Arial" charset="0"/>
                <a:cs typeface="Times New Roman" pitchFamily="18" charset="0"/>
              </a:rPr>
              <a:t>Open Mobile Alliance Ltd.  All Rights Reserved.</a:t>
            </a:r>
            <a:endParaRPr lang="en-US" sz="1000" b="1" dirty="0">
              <a:latin typeface="Arial" charset="0"/>
            </a:endParaRPr>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OMA-DM-2013-0089</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a:latin typeface="Arial Narrow" pitchFamily="34" charset="0"/>
              </a:rPr>
              <a:t>Slide #</a:t>
            </a:r>
            <a:fld id="{22E2DE6B-C199-4AE8-ACD7-9C4DC47F8673}" type="slidenum">
              <a:rPr lang="en-US" sz="1800" b="1">
                <a:latin typeface="Arial Narrow" pitchFamily="34" charset="0"/>
              </a:rPr>
              <a:pPr algn="r" defTabSz="403225">
                <a:tabLst>
                  <a:tab pos="5372100" algn="ctr"/>
                  <a:tab pos="9182100" algn="r"/>
                </a:tabLst>
                <a:defRPr/>
              </a:pPr>
              <a:t>‹N°›</a:t>
            </a:fld>
            <a:r>
              <a:rPr lang="en-US" sz="1800" b="1">
                <a:latin typeface="Arial Narrow" pitchFamily="34" charset="0"/>
              </a:rPr>
              <a:t/>
            </a:r>
            <a:br>
              <a:rPr lang="en-US" sz="1800" b="1">
                <a:latin typeface="Arial Narrow" pitchFamily="34" charset="0"/>
              </a:rPr>
            </a:br>
            <a:r>
              <a:rPr lang="en-US" sz="500">
                <a:solidFill>
                  <a:srgbClr val="999999"/>
                </a:solidFill>
                <a:latin typeface="Arial" charset="0"/>
              </a:rPr>
              <a:t>[OMA-Template-SlideDeck-20070101-I]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imothy.carey@alcatel-lucent.com"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ierre.gross@alcatel-lucen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566737" y="1981200"/>
            <a:ext cx="83058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OMA DM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29 Sept </a:t>
            </a:r>
            <a:r>
              <a:rPr lang="en-US" b="1" dirty="0" smtClean="0">
                <a:latin typeface="Tahoma" pitchFamily="34" charset="0"/>
              </a:rPr>
              <a:t>2013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a:t>
            </a:r>
            <a:r>
              <a:rPr lang="en-US" b="1" dirty="0" smtClean="0">
                <a:latin typeface="Tahoma" pitchFamily="34" charset="0"/>
              </a:rPr>
              <a:t> Public            </a:t>
            </a:r>
            <a:r>
              <a:rPr lang="en-US" b="1" dirty="0">
                <a:latin typeface="Tahoma" pitchFamily="34" charset="0"/>
              </a:rPr>
              <a:t>OMA Confidential</a:t>
            </a:r>
          </a:p>
          <a:p>
            <a:pPr defTabSz="762000">
              <a:lnSpc>
                <a:spcPct val="95000"/>
              </a:lnSpc>
              <a:spcAft>
                <a:spcPct val="35000"/>
              </a:spcAft>
              <a:tabLst>
                <a:tab pos="1827213" algn="r"/>
                <a:tab pos="1939925" algn="l"/>
              </a:tabLst>
            </a:pPr>
            <a:r>
              <a:rPr lang="en-US" b="1" dirty="0">
                <a:latin typeface="Tahoma" pitchFamily="34" charset="0"/>
              </a:rPr>
              <a:t>	Contact:	Tim Carey, </a:t>
            </a:r>
            <a:r>
              <a:rPr lang="en-US" b="1" dirty="0" smtClean="0">
                <a:latin typeface="Tahoma" pitchFamily="34" charset="0"/>
                <a:hlinkClick r:id="rId3"/>
              </a:rPr>
              <a:t>timothy.carey@alcatel-lucent.com</a:t>
            </a:r>
            <a:endParaRPr lang="en-US" b="1" dirty="0" smtClean="0">
              <a:latin typeface="Tahoma" pitchFamily="34" charset="0"/>
            </a:endParaRPr>
          </a:p>
          <a:p>
            <a:pPr defTabSz="762000">
              <a:lnSpc>
                <a:spcPct val="95000"/>
              </a:lnSpc>
              <a:spcAft>
                <a:spcPct val="35000"/>
              </a:spcAft>
              <a:tabLst>
                <a:tab pos="1827213" algn="r"/>
                <a:tab pos="1939925" algn="l"/>
              </a:tabLst>
            </a:pPr>
            <a:r>
              <a:rPr lang="fr-FR" b="1" dirty="0" smtClean="0">
                <a:latin typeface="Tahoma" pitchFamily="34" charset="0"/>
              </a:rPr>
              <a:t>		Pierre H Gross, </a:t>
            </a:r>
            <a:r>
              <a:rPr lang="fr-FR" b="1" dirty="0" smtClean="0">
                <a:latin typeface="Tahoma" pitchFamily="34" charset="0"/>
                <a:hlinkClick r:id="rId4"/>
              </a:rPr>
              <a:t>pierre.gross@alcatel-lucent.com</a:t>
            </a:r>
            <a:r>
              <a:rPr lang="fr-FR" b="1" dirty="0" smtClean="0">
                <a:latin typeface="Tahoma" pitchFamily="34" charset="0"/>
              </a:rPr>
              <a:t> </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Alcatel-Lucent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OMA-DM-2013-0089R02-INP_WID_Proposal_Management_Interface_for_M2M</a:t>
            </a:r>
            <a:r>
              <a:rPr lang="en-US" sz="2000" dirty="0" smtClean="0"/>
              <a:t/>
            </a:r>
            <a:br>
              <a:rPr lang="en-US" sz="2000" dirty="0" smtClean="0"/>
            </a:br>
            <a:r>
              <a:rPr lang="en-US" sz="1400" dirty="0" smtClean="0"/>
              <a:t/>
            </a:r>
            <a:br>
              <a:rPr lang="en-US" sz="1400" dirty="0" smtClean="0"/>
            </a:br>
            <a:r>
              <a:rPr lang="en-US" sz="2400" dirty="0" smtClean="0">
                <a:solidFill>
                  <a:srgbClr val="000000"/>
                </a:solidFill>
              </a:rPr>
              <a:t> Presentation of WID Information: </a:t>
            </a:r>
            <a:br>
              <a:rPr lang="en-US" sz="2400" dirty="0" smtClean="0">
                <a:solidFill>
                  <a:srgbClr val="000000"/>
                </a:solidFill>
              </a:rPr>
            </a:br>
            <a:r>
              <a:rPr lang="en-US" dirty="0" smtClean="0"/>
              <a:t>Management Interface for M2M 1.0</a:t>
            </a:r>
            <a:br>
              <a:rPr lang="en-US" dirty="0" smtClean="0"/>
            </a:br>
            <a:endParaRPr lang="en-US" sz="1800" dirty="0" smtClean="0"/>
          </a:p>
        </p:txBody>
      </p:sp>
      <p:sp>
        <p:nvSpPr>
          <p:cNvPr id="2053"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sz="1800" b="1">
                <a:solidFill>
                  <a:srgbClr val="800000"/>
                </a:solidFill>
                <a:latin typeface="Tahoma" pitchFamily="34" charset="0"/>
              </a:rPr>
              <a:t>X</a:t>
            </a:r>
          </a:p>
        </p:txBody>
      </p:sp>
      <p:sp>
        <p:nvSpPr>
          <p:cNvPr id="2054"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5"/>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5"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6" name="Text Box 29"/>
          <p:cNvSpPr txBox="1">
            <a:spLocks noChangeArrowheads="1"/>
          </p:cNvSpPr>
          <p:nvPr/>
        </p:nvSpPr>
        <p:spPr bwMode="auto">
          <a:xfrm>
            <a:off x="2776538" y="2749550"/>
            <a:ext cx="304800" cy="30480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US" sz="1800" b="1">
              <a:solidFill>
                <a:srgbClr val="800000"/>
              </a:solidFill>
              <a:latin typeface="Tahom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a:t>
            </a:r>
            <a:r>
              <a:rPr lang="en-GB" dirty="0" smtClean="0"/>
              <a:t>information</a:t>
            </a:r>
            <a:endParaRPr lang="en-GB" dirty="0" smtClean="0"/>
          </a:p>
        </p:txBody>
      </p:sp>
      <p:sp>
        <p:nvSpPr>
          <p:cNvPr id="4099" name="Rectangle 7"/>
          <p:cNvSpPr>
            <a:spLocks noGrp="1" noChangeArrowheads="1"/>
          </p:cNvSpPr>
          <p:nvPr>
            <p:ph type="body" idx="1"/>
          </p:nvPr>
        </p:nvSpPr>
        <p:spPr>
          <a:xfrm>
            <a:off x="0" y="996950"/>
            <a:ext cx="9363075" cy="5638800"/>
          </a:xfrm>
        </p:spPr>
        <p:txBody>
          <a:bodyPr/>
          <a:lstStyle/>
          <a:p>
            <a:pPr>
              <a:lnSpc>
                <a:spcPct val="90000"/>
              </a:lnSpc>
            </a:pPr>
            <a:endParaRPr lang="en-GB" dirty="0" smtClean="0"/>
          </a:p>
          <a:p>
            <a:pPr>
              <a:lnSpc>
                <a:spcPct val="90000"/>
              </a:lnSpc>
            </a:pPr>
            <a:r>
              <a:rPr lang="en-GB" dirty="0" smtClean="0"/>
              <a:t>Status</a:t>
            </a:r>
            <a:endParaRPr lang="en-GB" dirty="0" smtClean="0"/>
          </a:p>
          <a:p>
            <a:pPr lvl="1">
              <a:lnSpc>
                <a:spcPct val="90000"/>
              </a:lnSpc>
            </a:pPr>
            <a:r>
              <a:rPr lang="en-GB" dirty="0" smtClean="0"/>
              <a:t>An initial draft of the WI has been socialized during CC conf call.</a:t>
            </a:r>
          </a:p>
          <a:p>
            <a:pPr lvl="1">
              <a:lnSpc>
                <a:spcPct val="90000"/>
              </a:lnSpc>
            </a:pPr>
            <a:r>
              <a:rPr lang="en-GB" dirty="0" smtClean="0"/>
              <a:t>The WI presentation (aka WID) had been updated to fit with latest template and DM WG comments taken into account.See here:</a:t>
            </a:r>
          </a:p>
          <a:p>
            <a:pPr lvl="2">
              <a:lnSpc>
                <a:spcPct val="90000"/>
              </a:lnSpc>
            </a:pPr>
            <a:r>
              <a:rPr lang="en-GB" dirty="0" smtClean="0"/>
              <a:t>http://member.openmobilealliance.org/ftp/PD/OMA-WID_0294-Management_Interface_for_M2M-V1_0-20130922-D.zip</a:t>
            </a:r>
            <a:endParaRPr lang="en-GB" dirty="0" smtClean="0"/>
          </a:p>
          <a:p>
            <a:pPr lvl="1">
              <a:lnSpc>
                <a:spcPct val="90000"/>
              </a:lnSpc>
            </a:pPr>
            <a:r>
              <a:rPr lang="en-GB" dirty="0" smtClean="0"/>
              <a:t>The updated WID has been socialized in TP meeting NWI  and now in DM WG.</a:t>
            </a:r>
          </a:p>
          <a:p>
            <a:pPr lvl="1">
              <a:lnSpc>
                <a:spcPct val="90000"/>
              </a:lnSpc>
            </a:pPr>
            <a:endParaRPr lang="en-GB" dirty="0" smtClean="0"/>
          </a:p>
          <a:p>
            <a:pPr lvl="1">
              <a:lnSpc>
                <a:spcPct val="90000"/>
              </a:lnSpc>
            </a:pPr>
            <a:endParaRPr lang="en-GB" dirty="0" smtClean="0"/>
          </a:p>
          <a:p>
            <a:pPr>
              <a:lnSpc>
                <a:spcPct val="90000"/>
              </a:lnSpc>
              <a:buNone/>
            </a:pPr>
            <a:endParaRPr lang="en-GB"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Recommendation</a:t>
            </a:r>
            <a:endParaRPr lang="en-GB" dirty="0" smtClean="0"/>
          </a:p>
        </p:txBody>
      </p:sp>
      <p:sp>
        <p:nvSpPr>
          <p:cNvPr id="4099" name="Rectangle 7"/>
          <p:cNvSpPr>
            <a:spLocks noGrp="1" noChangeArrowheads="1"/>
          </p:cNvSpPr>
          <p:nvPr>
            <p:ph type="body" idx="1"/>
          </p:nvPr>
        </p:nvSpPr>
        <p:spPr>
          <a:xfrm>
            <a:off x="0" y="996950"/>
            <a:ext cx="9363075" cy="5638800"/>
          </a:xfrm>
        </p:spPr>
        <p:txBody>
          <a:bodyPr/>
          <a:lstStyle/>
          <a:p>
            <a:pPr>
              <a:lnSpc>
                <a:spcPct val="90000"/>
              </a:lnSpc>
            </a:pPr>
            <a:endParaRPr lang="en-GB" dirty="0" smtClean="0"/>
          </a:p>
          <a:p>
            <a:pPr lvl="1">
              <a:lnSpc>
                <a:spcPct val="90000"/>
              </a:lnSpc>
            </a:pPr>
            <a:r>
              <a:rPr lang="en-GB" dirty="0" smtClean="0"/>
              <a:t>DM WG members comments are welcome.</a:t>
            </a:r>
          </a:p>
          <a:p>
            <a:pPr lvl="1">
              <a:lnSpc>
                <a:spcPct val="90000"/>
              </a:lnSpc>
            </a:pPr>
            <a:r>
              <a:rPr lang="en-GB" dirty="0" smtClean="0"/>
              <a:t>Call for additional supporting companies .</a:t>
            </a:r>
            <a:endParaRPr lang="en-GB" dirty="0" smtClean="0"/>
          </a:p>
          <a:p>
            <a:pPr>
              <a:lnSpc>
                <a:spcPct val="90000"/>
              </a:lnSpc>
              <a:buNone/>
            </a:pPr>
            <a:r>
              <a:rPr lang="en-GB" dirty="0" smtClean="0"/>
              <a:t>. </a:t>
            </a:r>
            <a:endParaRPr lang="en-GB"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8838</TotalTime>
  <Pages>15</Pages>
  <Words>269</Words>
  <Application>Microsoft Office PowerPoint</Application>
  <PresentationFormat>Personnalisé</PresentationFormat>
  <Paragraphs>25</Paragraphs>
  <Slides>3</Slides>
  <Notes>2</Notes>
  <HiddenSlides>0</HiddenSlides>
  <MMClips>0</MMClips>
  <ScaleCrop>false</ScaleCrop>
  <HeadingPairs>
    <vt:vector size="4" baseType="variant">
      <vt:variant>
        <vt:lpstr>Thème</vt:lpstr>
      </vt:variant>
      <vt:variant>
        <vt:i4>1</vt:i4>
      </vt:variant>
      <vt:variant>
        <vt:lpstr>Titres des diapositives</vt:lpstr>
      </vt:variant>
      <vt:variant>
        <vt:i4>3</vt:i4>
      </vt:variant>
    </vt:vector>
  </HeadingPairs>
  <TitlesOfParts>
    <vt:vector size="4" baseType="lpstr">
      <vt:lpstr>OMA Template</vt:lpstr>
      <vt:lpstr>OMA-DM-2013-0089R02-INP_WID_Proposal_Management_Interface_for_M2M   Presentation of WID Information:  Management Interface for M2M 1.0 </vt:lpstr>
      <vt:lpstr>General information</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 oneM2M Collaboration</dc:title>
  <dc:subject>M2M</dc:subject>
  <dc:creator>Timothy Carey (ALU)</dc:creator>
  <cp:lastModifiedBy>PHG_</cp:lastModifiedBy>
  <cp:revision>528</cp:revision>
  <cp:lastPrinted>1999-04-27T06:51:51Z</cp:lastPrinted>
  <dcterms:created xsi:type="dcterms:W3CDTF">2002-03-19T14:05:12Z</dcterms:created>
  <dcterms:modified xsi:type="dcterms:W3CDTF">2013-09-23T07:27:51Z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782090221</vt:i4>
  </property>
  <property fmtid="{D5CDD505-2E9C-101B-9397-08002B2CF9AE}" pid="3" name="_NewReviewCycle">
    <vt:lpwstr/>
  </property>
  <property fmtid="{D5CDD505-2E9C-101B-9397-08002B2CF9AE}" pid="4" name="_EmailSubject">
    <vt:lpwstr>OMA-DM-2013-0089R01-INP_WID_Proposal_Management_Interface_for_M2M.pptx</vt:lpwstr>
  </property>
  <property fmtid="{D5CDD505-2E9C-101B-9397-08002B2CF9AE}" pid="5" name="_AuthorEmail">
    <vt:lpwstr>timothy.carey@alcatel-lucent.com</vt:lpwstr>
  </property>
  <property fmtid="{D5CDD505-2E9C-101B-9397-08002B2CF9AE}" pid="6" name="_AuthorEmailDisplayName">
    <vt:lpwstr>Carey, Timothy (Timothy)</vt:lpwstr>
  </property>
  <property fmtid="{D5CDD505-2E9C-101B-9397-08002B2CF9AE}" pid="7" name="_PreviousAdHocReviewCycleID">
    <vt:i4>-893974317</vt:i4>
  </property>
</Properties>
</file>