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4127" r:id="rId1"/>
  </p:sldMasterIdLst>
  <p:notesMasterIdLst>
    <p:notesMasterId r:id="rId5"/>
  </p:notesMasterIdLst>
  <p:handoutMasterIdLst>
    <p:handoutMasterId r:id="rId6"/>
  </p:handoutMasterIdLst>
  <p:sldIdLst>
    <p:sldId id="1170" r:id="rId2"/>
    <p:sldId id="1168" r:id="rId3"/>
    <p:sldId id="1162" r:id="rId4"/>
  </p:sldIdLst>
  <p:sldSz cx="9144000" cy="6858000" type="screen4x3"/>
  <p:notesSz cx="6858000" cy="9296400"/>
  <p:defaultTextStyle>
    <a:defPPr>
      <a:defRPr lang="en-US"/>
    </a:defPPr>
    <a:lvl1pPr algn="l" rtl="0" eaLnBrk="0" fontAlgn="base" hangingPunct="0">
      <a:spcBef>
        <a:spcPct val="25000"/>
      </a:spcBef>
      <a:spcAft>
        <a:spcPct val="0"/>
      </a:spcAft>
      <a:buClr>
        <a:srgbClr val="000066"/>
      </a:buClr>
      <a:buChar char="•"/>
      <a:defRPr sz="2400" kern="1200">
        <a:solidFill>
          <a:srgbClr val="000066"/>
        </a:solidFill>
        <a:latin typeface="Tahoma" charset="0"/>
        <a:ea typeface="MS PGothic" charset="0"/>
        <a:cs typeface="MS PGothic" charset="0"/>
      </a:defRPr>
    </a:lvl1pPr>
    <a:lvl2pPr marL="457200" algn="l" rtl="0" eaLnBrk="0" fontAlgn="base" hangingPunct="0">
      <a:spcBef>
        <a:spcPct val="25000"/>
      </a:spcBef>
      <a:spcAft>
        <a:spcPct val="0"/>
      </a:spcAft>
      <a:buClr>
        <a:srgbClr val="000066"/>
      </a:buClr>
      <a:buChar char="•"/>
      <a:defRPr sz="2400" kern="1200">
        <a:solidFill>
          <a:srgbClr val="000066"/>
        </a:solidFill>
        <a:latin typeface="Tahoma" charset="0"/>
        <a:ea typeface="MS PGothic" charset="0"/>
        <a:cs typeface="MS PGothic" charset="0"/>
      </a:defRPr>
    </a:lvl2pPr>
    <a:lvl3pPr marL="914400" algn="l" rtl="0" eaLnBrk="0" fontAlgn="base" hangingPunct="0">
      <a:spcBef>
        <a:spcPct val="25000"/>
      </a:spcBef>
      <a:spcAft>
        <a:spcPct val="0"/>
      </a:spcAft>
      <a:buClr>
        <a:srgbClr val="000066"/>
      </a:buClr>
      <a:buChar char="•"/>
      <a:defRPr sz="2400" kern="1200">
        <a:solidFill>
          <a:srgbClr val="000066"/>
        </a:solidFill>
        <a:latin typeface="Tahoma" charset="0"/>
        <a:ea typeface="MS PGothic" charset="0"/>
        <a:cs typeface="MS PGothic" charset="0"/>
      </a:defRPr>
    </a:lvl3pPr>
    <a:lvl4pPr marL="1371600" algn="l" rtl="0" eaLnBrk="0" fontAlgn="base" hangingPunct="0">
      <a:spcBef>
        <a:spcPct val="25000"/>
      </a:spcBef>
      <a:spcAft>
        <a:spcPct val="0"/>
      </a:spcAft>
      <a:buClr>
        <a:srgbClr val="000066"/>
      </a:buClr>
      <a:buChar char="•"/>
      <a:defRPr sz="2400" kern="1200">
        <a:solidFill>
          <a:srgbClr val="000066"/>
        </a:solidFill>
        <a:latin typeface="Tahoma" charset="0"/>
        <a:ea typeface="MS PGothic" charset="0"/>
        <a:cs typeface="MS PGothic" charset="0"/>
      </a:defRPr>
    </a:lvl4pPr>
    <a:lvl5pPr marL="1828800" algn="l" rtl="0" eaLnBrk="0" fontAlgn="base" hangingPunct="0">
      <a:spcBef>
        <a:spcPct val="25000"/>
      </a:spcBef>
      <a:spcAft>
        <a:spcPct val="0"/>
      </a:spcAft>
      <a:buClr>
        <a:srgbClr val="000066"/>
      </a:buClr>
      <a:buChar char="•"/>
      <a:defRPr sz="2400" kern="1200">
        <a:solidFill>
          <a:srgbClr val="000066"/>
        </a:solidFill>
        <a:latin typeface="Tahoma" charset="0"/>
        <a:ea typeface="MS PGothic" charset="0"/>
        <a:cs typeface="MS PGothic" charset="0"/>
      </a:defRPr>
    </a:lvl5pPr>
    <a:lvl6pPr marL="2286000" algn="l" defTabSz="457200" rtl="0" eaLnBrk="1" latinLnBrk="0" hangingPunct="1">
      <a:defRPr sz="2400" kern="1200">
        <a:solidFill>
          <a:srgbClr val="000066"/>
        </a:solidFill>
        <a:latin typeface="Tahoma" charset="0"/>
        <a:ea typeface="MS PGothic" charset="0"/>
        <a:cs typeface="MS PGothic" charset="0"/>
      </a:defRPr>
    </a:lvl6pPr>
    <a:lvl7pPr marL="2743200" algn="l" defTabSz="457200" rtl="0" eaLnBrk="1" latinLnBrk="0" hangingPunct="1">
      <a:defRPr sz="2400" kern="1200">
        <a:solidFill>
          <a:srgbClr val="000066"/>
        </a:solidFill>
        <a:latin typeface="Tahoma" charset="0"/>
        <a:ea typeface="MS PGothic" charset="0"/>
        <a:cs typeface="MS PGothic" charset="0"/>
      </a:defRPr>
    </a:lvl7pPr>
    <a:lvl8pPr marL="3200400" algn="l" defTabSz="457200" rtl="0" eaLnBrk="1" latinLnBrk="0" hangingPunct="1">
      <a:defRPr sz="2400" kern="1200">
        <a:solidFill>
          <a:srgbClr val="000066"/>
        </a:solidFill>
        <a:latin typeface="Tahoma" charset="0"/>
        <a:ea typeface="MS PGothic" charset="0"/>
        <a:cs typeface="MS PGothic" charset="0"/>
      </a:defRPr>
    </a:lvl8pPr>
    <a:lvl9pPr marL="3657600" algn="l" defTabSz="457200" rtl="0" eaLnBrk="1" latinLnBrk="0" hangingPunct="1">
      <a:defRPr sz="2400" kern="1200">
        <a:solidFill>
          <a:srgbClr val="000066"/>
        </a:solidFill>
        <a:latin typeface="Tahoma" charset="0"/>
        <a:ea typeface="MS PGothic" charset="0"/>
        <a:cs typeface="MS PGothic" charset="0"/>
      </a:defRPr>
    </a:lvl9pPr>
  </p:defaultTextStyle>
  <p:extLst>
    <p:ext uri="{EFAFB233-063F-42B5-8137-9DF3F51BA10A}">
      <p15:sldGuideLst xmlns:p15="http://schemas.microsoft.com/office/powerpoint/2012/main" xmlns="">
        <p15:guide id="1" orient="horz" pos="660">
          <p15:clr>
            <a:srgbClr val="A4A3A4"/>
          </p15:clr>
        </p15:guide>
        <p15:guide id="2" pos="2875">
          <p15:clr>
            <a:srgbClr val="A4A3A4"/>
          </p15:clr>
        </p15:guide>
      </p15:sldGuideLst>
    </p:ext>
    <p:ext uri="{2D200454-40CA-4A62-9FC3-DE9A4176ACB9}">
      <p15:notesGuideLst xmlns:p15="http://schemas.microsoft.com/office/powerpoint/2012/main" xmlns="">
        <p15:guide id="1" orient="horz" pos="2928">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scaleToFitPaper="1"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8193"/>
    <a:srgbClr val="FFFF99"/>
    <a:srgbClr val="379865"/>
    <a:srgbClr val="003366"/>
    <a:srgbClr val="000099"/>
    <a:srgbClr val="033ED3"/>
    <a:srgbClr val="33996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0"/>
    <p:restoredTop sz="98810" autoAdjust="0"/>
  </p:normalViewPr>
  <p:slideViewPr>
    <p:cSldViewPr snapToGrid="0">
      <p:cViewPr>
        <p:scale>
          <a:sx n="70" d="100"/>
          <a:sy n="70" d="100"/>
        </p:scale>
        <p:origin x="-2862" y="-1116"/>
      </p:cViewPr>
      <p:guideLst>
        <p:guide orient="horz" pos="660"/>
        <p:guide pos="287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7" d="100"/>
          <a:sy n="87" d="100"/>
        </p:scale>
        <p:origin x="-3822" y="-78"/>
      </p:cViewPr>
      <p:guideLst>
        <p:guide orient="horz" pos="2928"/>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9330" name="Rectangle 2"/>
          <p:cNvSpPr>
            <a:spLocks noGrp="1" noChangeArrowheads="1"/>
          </p:cNvSpPr>
          <p:nvPr>
            <p:ph type="hdr" sz="quarter"/>
          </p:nvPr>
        </p:nvSpPr>
        <p:spPr bwMode="auto">
          <a:xfrm>
            <a:off x="0" y="0"/>
            <a:ext cx="2971800" cy="463550"/>
          </a:xfrm>
          <a:prstGeom prst="rect">
            <a:avLst/>
          </a:prstGeom>
          <a:noFill/>
          <a:ln w="9525">
            <a:noFill/>
            <a:miter lim="800000"/>
            <a:headEnd/>
            <a:tailEnd/>
          </a:ln>
          <a:effectLst/>
        </p:spPr>
        <p:txBody>
          <a:bodyPr vert="horz" wrap="square" lIns="88139" tIns="44070" rIns="88139" bIns="44070" numCol="1" anchor="t" anchorCtr="0" compatLnSpc="1">
            <a:prstTxWarp prst="textNoShape">
              <a:avLst/>
            </a:prstTxWarp>
          </a:bodyPr>
          <a:lstStyle>
            <a:lvl1pPr defTabSz="881063">
              <a:spcBef>
                <a:spcPct val="0"/>
              </a:spcBef>
              <a:buClrTx/>
              <a:buFontTx/>
              <a:buNone/>
              <a:defRPr sz="1200">
                <a:solidFill>
                  <a:schemeClr val="tx1"/>
                </a:solidFill>
                <a:latin typeface="Times" charset="0"/>
                <a:ea typeface="ＭＳ Ｐゴシック" charset="-128"/>
                <a:cs typeface="+mn-cs"/>
              </a:defRPr>
            </a:lvl1pPr>
          </a:lstStyle>
          <a:p>
            <a:pPr>
              <a:defRPr/>
            </a:pPr>
            <a:endParaRPr lang="en-US"/>
          </a:p>
        </p:txBody>
      </p:sp>
      <p:sp>
        <p:nvSpPr>
          <p:cNvPr id="99331" name="Rectangle 3"/>
          <p:cNvSpPr>
            <a:spLocks noGrp="1" noChangeArrowheads="1"/>
          </p:cNvSpPr>
          <p:nvPr>
            <p:ph type="dt" sz="quarter" idx="1"/>
          </p:nvPr>
        </p:nvSpPr>
        <p:spPr bwMode="auto">
          <a:xfrm>
            <a:off x="3884613" y="0"/>
            <a:ext cx="2971800" cy="463550"/>
          </a:xfrm>
          <a:prstGeom prst="rect">
            <a:avLst/>
          </a:prstGeom>
          <a:noFill/>
          <a:ln w="9525">
            <a:noFill/>
            <a:miter lim="800000"/>
            <a:headEnd/>
            <a:tailEnd/>
          </a:ln>
          <a:effectLst/>
        </p:spPr>
        <p:txBody>
          <a:bodyPr vert="horz" wrap="square" lIns="88139" tIns="44070" rIns="88139" bIns="44070" numCol="1" anchor="t" anchorCtr="0" compatLnSpc="1">
            <a:prstTxWarp prst="textNoShape">
              <a:avLst/>
            </a:prstTxWarp>
          </a:bodyPr>
          <a:lstStyle>
            <a:lvl1pPr algn="r" defTabSz="881063">
              <a:spcBef>
                <a:spcPct val="0"/>
              </a:spcBef>
              <a:buClrTx/>
              <a:buFontTx/>
              <a:buNone/>
              <a:defRPr sz="1200">
                <a:solidFill>
                  <a:schemeClr val="tx1"/>
                </a:solidFill>
                <a:latin typeface="Times" charset="0"/>
                <a:ea typeface="ＭＳ Ｐゴシック" charset="-128"/>
                <a:cs typeface="+mn-cs"/>
              </a:defRPr>
            </a:lvl1pPr>
          </a:lstStyle>
          <a:p>
            <a:pPr>
              <a:defRPr/>
            </a:pPr>
            <a:endParaRPr lang="en-US"/>
          </a:p>
        </p:txBody>
      </p:sp>
      <p:sp>
        <p:nvSpPr>
          <p:cNvPr id="99332" name="Rectangle 4"/>
          <p:cNvSpPr>
            <a:spLocks noGrp="1" noChangeArrowheads="1"/>
          </p:cNvSpPr>
          <p:nvPr>
            <p:ph type="ftr" sz="quarter" idx="2"/>
          </p:nvPr>
        </p:nvSpPr>
        <p:spPr bwMode="auto">
          <a:xfrm>
            <a:off x="0" y="8831263"/>
            <a:ext cx="2971800" cy="463550"/>
          </a:xfrm>
          <a:prstGeom prst="rect">
            <a:avLst/>
          </a:prstGeom>
          <a:noFill/>
          <a:ln w="9525">
            <a:noFill/>
            <a:miter lim="800000"/>
            <a:headEnd/>
            <a:tailEnd/>
          </a:ln>
          <a:effectLst/>
        </p:spPr>
        <p:txBody>
          <a:bodyPr vert="horz" wrap="square" lIns="88139" tIns="44070" rIns="88139" bIns="44070" numCol="1" anchor="b" anchorCtr="0" compatLnSpc="1">
            <a:prstTxWarp prst="textNoShape">
              <a:avLst/>
            </a:prstTxWarp>
          </a:bodyPr>
          <a:lstStyle>
            <a:lvl1pPr defTabSz="881063">
              <a:spcBef>
                <a:spcPct val="0"/>
              </a:spcBef>
              <a:buClrTx/>
              <a:buFontTx/>
              <a:buNone/>
              <a:defRPr sz="1200">
                <a:solidFill>
                  <a:schemeClr val="tx1"/>
                </a:solidFill>
                <a:latin typeface="Times" charset="0"/>
                <a:ea typeface="ＭＳ Ｐゴシック" charset="-128"/>
                <a:cs typeface="+mn-cs"/>
              </a:defRPr>
            </a:lvl1pPr>
          </a:lstStyle>
          <a:p>
            <a:pPr>
              <a:defRPr/>
            </a:pPr>
            <a:endParaRPr lang="en-US"/>
          </a:p>
        </p:txBody>
      </p:sp>
      <p:sp>
        <p:nvSpPr>
          <p:cNvPr id="99333" name="Rectangle 5"/>
          <p:cNvSpPr>
            <a:spLocks noGrp="1" noChangeArrowheads="1"/>
          </p:cNvSpPr>
          <p:nvPr>
            <p:ph type="sldNum" sz="quarter" idx="3"/>
          </p:nvPr>
        </p:nvSpPr>
        <p:spPr bwMode="auto">
          <a:xfrm>
            <a:off x="3884613" y="8831263"/>
            <a:ext cx="2971800" cy="463550"/>
          </a:xfrm>
          <a:prstGeom prst="rect">
            <a:avLst/>
          </a:prstGeom>
          <a:noFill/>
          <a:ln w="9525">
            <a:noFill/>
            <a:miter lim="800000"/>
            <a:headEnd/>
            <a:tailEnd/>
          </a:ln>
          <a:effectLst/>
        </p:spPr>
        <p:txBody>
          <a:bodyPr vert="horz" wrap="square" lIns="88139" tIns="44070" rIns="88139" bIns="44070" numCol="1" anchor="b" anchorCtr="0" compatLnSpc="1">
            <a:prstTxWarp prst="textNoShape">
              <a:avLst/>
            </a:prstTxWarp>
          </a:bodyPr>
          <a:lstStyle>
            <a:lvl1pPr algn="r" defTabSz="881063">
              <a:spcBef>
                <a:spcPct val="0"/>
              </a:spcBef>
              <a:buClrTx/>
              <a:buFontTx/>
              <a:buNone/>
              <a:defRPr sz="1200" smtClean="0">
                <a:solidFill>
                  <a:schemeClr val="tx1"/>
                </a:solidFill>
                <a:latin typeface="Times" charset="0"/>
              </a:defRPr>
            </a:lvl1pPr>
          </a:lstStyle>
          <a:p>
            <a:pPr>
              <a:defRPr/>
            </a:pPr>
            <a:fld id="{B73C6E5B-A384-A74F-94B1-00E23D5C32E8}" type="slidenum">
              <a:rPr lang="en-US"/>
              <a:pPr>
                <a:defRPr/>
              </a:pPr>
              <a:t>‹#›</a:t>
            </a:fld>
            <a:endParaRPr lang="en-US"/>
          </a:p>
        </p:txBody>
      </p:sp>
    </p:spTree>
    <p:extLst>
      <p:ext uri="{BB962C8B-B14F-4D97-AF65-F5344CB8AC3E}">
        <p14:creationId xmlns:p14="http://schemas.microsoft.com/office/powerpoint/2010/main" val="196307735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62" name="Rectangle 2"/>
          <p:cNvSpPr>
            <a:spLocks noGrp="1" noChangeArrowheads="1"/>
          </p:cNvSpPr>
          <p:nvPr>
            <p:ph type="hdr" sz="quarter"/>
          </p:nvPr>
        </p:nvSpPr>
        <p:spPr bwMode="auto">
          <a:xfrm>
            <a:off x="0" y="0"/>
            <a:ext cx="2971800" cy="463550"/>
          </a:xfrm>
          <a:prstGeom prst="rect">
            <a:avLst/>
          </a:prstGeom>
          <a:noFill/>
          <a:ln w="9525">
            <a:noFill/>
            <a:miter lim="800000"/>
            <a:headEnd/>
            <a:tailEnd/>
          </a:ln>
          <a:effectLst/>
        </p:spPr>
        <p:txBody>
          <a:bodyPr vert="horz" wrap="square" lIns="88139" tIns="44070" rIns="88139" bIns="44070" numCol="1" anchor="t" anchorCtr="0" compatLnSpc="1">
            <a:prstTxWarp prst="textNoShape">
              <a:avLst/>
            </a:prstTxWarp>
          </a:bodyPr>
          <a:lstStyle>
            <a:lvl1pPr defTabSz="881063">
              <a:spcBef>
                <a:spcPct val="0"/>
              </a:spcBef>
              <a:buClrTx/>
              <a:buFontTx/>
              <a:buNone/>
              <a:defRPr sz="1200">
                <a:solidFill>
                  <a:schemeClr val="tx1"/>
                </a:solidFill>
                <a:latin typeface="Times" charset="0"/>
                <a:ea typeface="ＭＳ Ｐゴシック" charset="-128"/>
                <a:cs typeface="+mn-cs"/>
              </a:defRPr>
            </a:lvl1pPr>
          </a:lstStyle>
          <a:p>
            <a:pPr>
              <a:defRPr/>
            </a:pPr>
            <a:endParaRPr lang="en-US"/>
          </a:p>
        </p:txBody>
      </p:sp>
      <p:sp>
        <p:nvSpPr>
          <p:cNvPr id="40963" name="Rectangle 3"/>
          <p:cNvSpPr>
            <a:spLocks noGrp="1" noChangeArrowheads="1"/>
          </p:cNvSpPr>
          <p:nvPr>
            <p:ph type="dt" idx="1"/>
          </p:nvPr>
        </p:nvSpPr>
        <p:spPr bwMode="auto">
          <a:xfrm>
            <a:off x="3884613" y="0"/>
            <a:ext cx="2971800" cy="463550"/>
          </a:xfrm>
          <a:prstGeom prst="rect">
            <a:avLst/>
          </a:prstGeom>
          <a:noFill/>
          <a:ln w="9525">
            <a:noFill/>
            <a:miter lim="800000"/>
            <a:headEnd/>
            <a:tailEnd/>
          </a:ln>
          <a:effectLst/>
        </p:spPr>
        <p:txBody>
          <a:bodyPr vert="horz" wrap="square" lIns="88139" tIns="44070" rIns="88139" bIns="44070" numCol="1" anchor="t" anchorCtr="0" compatLnSpc="1">
            <a:prstTxWarp prst="textNoShape">
              <a:avLst/>
            </a:prstTxWarp>
          </a:bodyPr>
          <a:lstStyle>
            <a:lvl1pPr algn="r" defTabSz="881063">
              <a:spcBef>
                <a:spcPct val="0"/>
              </a:spcBef>
              <a:buClrTx/>
              <a:buFontTx/>
              <a:buNone/>
              <a:defRPr sz="1200">
                <a:solidFill>
                  <a:schemeClr val="tx1"/>
                </a:solidFill>
                <a:latin typeface="Times" charset="0"/>
                <a:ea typeface="ＭＳ Ｐゴシック" charset="-128"/>
                <a:cs typeface="+mn-cs"/>
              </a:defRPr>
            </a:lvl1pPr>
          </a:lstStyle>
          <a:p>
            <a:pPr>
              <a:defRPr/>
            </a:pPr>
            <a:endParaRPr lang="en-US"/>
          </a:p>
        </p:txBody>
      </p:sp>
      <p:sp>
        <p:nvSpPr>
          <p:cNvPr id="3076" name="Rectangle 4"/>
          <p:cNvSpPr>
            <a:spLocks noGrp="1" noRot="1" noChangeAspect="1" noChangeArrowheads="1" noTextEdit="1"/>
          </p:cNvSpPr>
          <p:nvPr>
            <p:ph type="sldImg" idx="2"/>
          </p:nvPr>
        </p:nvSpPr>
        <p:spPr bwMode="auto">
          <a:xfrm>
            <a:off x="1104900" y="698500"/>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40965" name="Rectangle 5"/>
          <p:cNvSpPr>
            <a:spLocks noGrp="1" noChangeArrowheads="1"/>
          </p:cNvSpPr>
          <p:nvPr>
            <p:ph type="body" sz="quarter" idx="3"/>
          </p:nvPr>
        </p:nvSpPr>
        <p:spPr bwMode="auto">
          <a:xfrm>
            <a:off x="685800" y="4416425"/>
            <a:ext cx="5486400" cy="4181475"/>
          </a:xfrm>
          <a:prstGeom prst="rect">
            <a:avLst/>
          </a:prstGeom>
          <a:noFill/>
          <a:ln w="9525">
            <a:noFill/>
            <a:miter lim="800000"/>
            <a:headEnd/>
            <a:tailEnd/>
          </a:ln>
          <a:effectLst/>
        </p:spPr>
        <p:txBody>
          <a:bodyPr vert="horz" wrap="square" lIns="88139" tIns="44070" rIns="88139" bIns="4407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0966" name="Rectangle 6"/>
          <p:cNvSpPr>
            <a:spLocks noGrp="1" noChangeArrowheads="1"/>
          </p:cNvSpPr>
          <p:nvPr>
            <p:ph type="ftr" sz="quarter" idx="4"/>
          </p:nvPr>
        </p:nvSpPr>
        <p:spPr bwMode="auto">
          <a:xfrm>
            <a:off x="0" y="8831263"/>
            <a:ext cx="2971800" cy="463550"/>
          </a:xfrm>
          <a:prstGeom prst="rect">
            <a:avLst/>
          </a:prstGeom>
          <a:noFill/>
          <a:ln w="9525">
            <a:noFill/>
            <a:miter lim="800000"/>
            <a:headEnd/>
            <a:tailEnd/>
          </a:ln>
          <a:effectLst/>
        </p:spPr>
        <p:txBody>
          <a:bodyPr vert="horz" wrap="square" lIns="88139" tIns="44070" rIns="88139" bIns="44070" numCol="1" anchor="b" anchorCtr="0" compatLnSpc="1">
            <a:prstTxWarp prst="textNoShape">
              <a:avLst/>
            </a:prstTxWarp>
          </a:bodyPr>
          <a:lstStyle>
            <a:lvl1pPr defTabSz="881063">
              <a:spcBef>
                <a:spcPct val="0"/>
              </a:spcBef>
              <a:buClrTx/>
              <a:buFontTx/>
              <a:buNone/>
              <a:defRPr sz="1200">
                <a:solidFill>
                  <a:schemeClr val="tx1"/>
                </a:solidFill>
                <a:latin typeface="Times" charset="0"/>
                <a:ea typeface="ＭＳ Ｐゴシック" charset="-128"/>
                <a:cs typeface="+mn-cs"/>
              </a:defRPr>
            </a:lvl1pPr>
          </a:lstStyle>
          <a:p>
            <a:pPr>
              <a:defRPr/>
            </a:pPr>
            <a:endParaRPr lang="en-US"/>
          </a:p>
        </p:txBody>
      </p:sp>
      <p:sp>
        <p:nvSpPr>
          <p:cNvPr id="40967" name="Rectangle 7"/>
          <p:cNvSpPr>
            <a:spLocks noGrp="1" noChangeArrowheads="1"/>
          </p:cNvSpPr>
          <p:nvPr>
            <p:ph type="sldNum" sz="quarter" idx="5"/>
          </p:nvPr>
        </p:nvSpPr>
        <p:spPr bwMode="auto">
          <a:xfrm>
            <a:off x="3884613" y="8831263"/>
            <a:ext cx="2971800" cy="463550"/>
          </a:xfrm>
          <a:prstGeom prst="rect">
            <a:avLst/>
          </a:prstGeom>
          <a:noFill/>
          <a:ln w="9525">
            <a:noFill/>
            <a:miter lim="800000"/>
            <a:headEnd/>
            <a:tailEnd/>
          </a:ln>
          <a:effectLst/>
        </p:spPr>
        <p:txBody>
          <a:bodyPr vert="horz" wrap="square" lIns="88139" tIns="44070" rIns="88139" bIns="44070" numCol="1" anchor="b" anchorCtr="0" compatLnSpc="1">
            <a:prstTxWarp prst="textNoShape">
              <a:avLst/>
            </a:prstTxWarp>
          </a:bodyPr>
          <a:lstStyle>
            <a:lvl1pPr algn="r" defTabSz="881063">
              <a:spcBef>
                <a:spcPct val="0"/>
              </a:spcBef>
              <a:buClrTx/>
              <a:buFontTx/>
              <a:buNone/>
              <a:defRPr sz="1200" smtClean="0">
                <a:solidFill>
                  <a:schemeClr val="tx1"/>
                </a:solidFill>
                <a:latin typeface="Times" charset="0"/>
              </a:defRPr>
            </a:lvl1pPr>
          </a:lstStyle>
          <a:p>
            <a:pPr>
              <a:defRPr/>
            </a:pPr>
            <a:fld id="{8C811317-58E1-B645-A73C-AACD9A307A2A}" type="slidenum">
              <a:rPr lang="en-US"/>
              <a:pPr>
                <a:defRPr/>
              </a:pPr>
              <a:t>‹#›</a:t>
            </a:fld>
            <a:endParaRPr lang="en-US"/>
          </a:p>
        </p:txBody>
      </p:sp>
    </p:spTree>
    <p:extLst>
      <p:ext uri="{BB962C8B-B14F-4D97-AF65-F5344CB8AC3E}">
        <p14:creationId xmlns:p14="http://schemas.microsoft.com/office/powerpoint/2010/main" val="843739797"/>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pitchFamily="-111" charset="0"/>
        <a:ea typeface="MS PGothic"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Times" pitchFamily="-111" charset="0"/>
        <a:ea typeface="MS PGothic"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Times" pitchFamily="-111" charset="0"/>
        <a:ea typeface="MS PGothic"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Times" pitchFamily="-111" charset="0"/>
        <a:ea typeface="MS PGothic"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Times" pitchFamily="-111" charset="0"/>
        <a:ea typeface="MS PGothic" pitchFamily="34" charset="-128"/>
        <a:cs typeface="MS PGothic"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noTextEdit="1"/>
          </p:cNvSpPr>
          <p:nvPr>
            <p:ph type="sldImg"/>
          </p:nvPr>
        </p:nvSpPr>
        <p:spPr>
          <a:ln/>
        </p:spPr>
      </p:sp>
      <p:sp>
        <p:nvSpPr>
          <p:cNvPr id="1843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latin typeface="Arial" pitchFamily="34" charset="0"/>
              </a:rPr>
              <a:t>This is the new </a:t>
            </a:r>
            <a:r>
              <a:rPr lang="en-US" altLang="zh-CN" b="1" smtClean="0">
                <a:latin typeface="Arial" pitchFamily="34" charset="0"/>
              </a:rPr>
              <a:t>Work Item Definition (WID)</a:t>
            </a:r>
            <a:r>
              <a:rPr lang="en-US" altLang="zh-CN" smtClean="0">
                <a:latin typeface="Arial" pitchFamily="34" charset="0"/>
              </a:rPr>
              <a:t> template. It is in PowerPoint format so that it also serves to present the Work Item to TP and assist in its socialization. Keep in mind that this is a </a:t>
            </a:r>
            <a:r>
              <a:rPr lang="en-US" altLang="zh-CN" b="1" smtClean="0">
                <a:latin typeface="Arial" pitchFamily="34" charset="0"/>
              </a:rPr>
              <a:t>permanent document</a:t>
            </a:r>
            <a:r>
              <a:rPr lang="en-US" altLang="zh-CN" smtClean="0">
                <a:latin typeface="Arial" pitchFamily="34" charset="0"/>
              </a:rPr>
              <a:t>, so it is important to provide information that is as detailed and exact as possible.</a:t>
            </a:r>
            <a:endParaRPr lang="en-GB" altLang="zh-CN" smtClean="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082363338"/>
      </p:ext>
    </p:extLst>
  </p:cSld>
  <p:clrMapOvr>
    <a:masterClrMapping/>
  </p:clrMapOvr>
  <p:transition>
    <p:zoom dir="in"/>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28552850"/>
      </p:ext>
    </p:extLst>
  </p:cSld>
  <p:clrMapOvr>
    <a:masterClrMapping/>
  </p:clrMapOvr>
  <p:transition>
    <p:zoom dir="in"/>
  </p:transition>
  <p:hf sldNum="0" hd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6863" y="228600"/>
            <a:ext cx="2074862" cy="6096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22275" y="228600"/>
            <a:ext cx="6072188" cy="6096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680720833"/>
      </p:ext>
    </p:extLst>
  </p:cSld>
  <p:clrMapOvr>
    <a:masterClrMapping/>
  </p:clrMapOvr>
  <p:transition>
    <p:zoom dir="in"/>
  </p:transition>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19409005"/>
      </p:ext>
    </p:extLst>
  </p:cSld>
  <p:clrMapOvr>
    <a:masterClrMapping/>
  </p:clrMapOvr>
  <p:transition>
    <p:zoom dir="in"/>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032712561"/>
      </p:ext>
    </p:extLst>
  </p:cSld>
  <p:clrMapOvr>
    <a:masterClrMapping/>
  </p:clrMapOvr>
  <p:transition>
    <p:zoom dir="in"/>
  </p:transition>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22275" y="1143000"/>
            <a:ext cx="4073525"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143000"/>
            <a:ext cx="4073525"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06015135"/>
      </p:ext>
    </p:extLst>
  </p:cSld>
  <p:clrMapOvr>
    <a:masterClrMapping/>
  </p:clrMapOvr>
  <p:transition>
    <p:zoom dir="in"/>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88115077"/>
      </p:ext>
    </p:extLst>
  </p:cSld>
  <p:clrMapOvr>
    <a:masterClrMapping/>
  </p:clrMapOvr>
  <p:transition>
    <p:zoom dir="in"/>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10416179"/>
      </p:ext>
    </p:extLst>
  </p:cSld>
  <p:clrMapOvr>
    <a:masterClrMapping/>
  </p:clrMapOvr>
  <p:transition>
    <p:zoom dir="in"/>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099812"/>
      </p:ext>
    </p:extLst>
  </p:cSld>
  <p:clrMapOvr>
    <a:masterClrMapping/>
  </p:clrMapOvr>
  <p:transition>
    <p:zoom dir="in"/>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184112625"/>
      </p:ext>
    </p:extLst>
  </p:cSld>
  <p:clrMapOvr>
    <a:masterClrMapping/>
  </p:clrMapOvr>
  <p:transition>
    <p:zoom dir="in"/>
  </p:transition>
  <p:hf sldNum="0" hd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75201660"/>
      </p:ext>
    </p:extLst>
  </p:cSld>
  <p:clrMapOvr>
    <a:masterClrMapping/>
  </p:clrMapOvr>
  <p:transition>
    <p:zoom dir="in"/>
  </p:transition>
  <p:hf sldNum="0" hd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422275" y="228600"/>
            <a:ext cx="8270875"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a:p>
        </p:txBody>
      </p:sp>
      <p:sp>
        <p:nvSpPr>
          <p:cNvPr id="1027" name="Rectangle 4"/>
          <p:cNvSpPr>
            <a:spLocks noChangeArrowheads="1"/>
          </p:cNvSpPr>
          <p:nvPr/>
        </p:nvSpPr>
        <p:spPr bwMode="auto">
          <a:xfrm>
            <a:off x="7173913" y="6124575"/>
            <a:ext cx="1592262"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1028" name="Rectangle 5"/>
          <p:cNvSpPr>
            <a:spLocks noGrp="1" noChangeArrowheads="1"/>
          </p:cNvSpPr>
          <p:nvPr>
            <p:ph type="body" idx="1"/>
          </p:nvPr>
        </p:nvSpPr>
        <p:spPr bwMode="auto">
          <a:xfrm>
            <a:off x="422275" y="1143000"/>
            <a:ext cx="829945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1029" name="Picture 6" descr="Picture in Transforming WAPF Into OMA 2002031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385050" y="6172200"/>
            <a:ext cx="1646238" cy="61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0" name="Line 8"/>
          <p:cNvSpPr>
            <a:spLocks noChangeShapeType="1"/>
          </p:cNvSpPr>
          <p:nvPr/>
        </p:nvSpPr>
        <p:spPr bwMode="auto">
          <a:xfrm>
            <a:off x="422275" y="914400"/>
            <a:ext cx="8299450" cy="0"/>
          </a:xfrm>
          <a:prstGeom prst="line">
            <a:avLst/>
          </a:prstGeom>
          <a:noFill/>
          <a:ln w="9525">
            <a:solidFill>
              <a:schemeClr val="hlink"/>
            </a:solidFill>
            <a:round/>
            <a:headEnd/>
            <a:tailEnd/>
          </a:ln>
          <a:effectLst>
            <a:prstShdw prst="shdw17" dist="17961" dir="2700000">
              <a:schemeClr val="hlink">
                <a:gamma/>
                <a:shade val="60000"/>
                <a:invGamma/>
                <a:alpha val="74998"/>
              </a:schemeClr>
            </a:prstShdw>
          </a:effectLst>
        </p:spPr>
        <p:txBody>
          <a:bodyPr/>
          <a:lstStyle/>
          <a:p>
            <a:pPr fontAlgn="auto">
              <a:spcAft>
                <a:spcPts val="0"/>
              </a:spcAft>
              <a:defRPr/>
            </a:pPr>
            <a:endParaRPr lang="en-US">
              <a:latin typeface="Tahoma" pitchFamily="-111" charset="0"/>
              <a:ea typeface="+mn-ea"/>
              <a:cs typeface="+mn-cs"/>
            </a:endParaRPr>
          </a:p>
        </p:txBody>
      </p:sp>
      <p:sp>
        <p:nvSpPr>
          <p:cNvPr id="8201" name="Line 9"/>
          <p:cNvSpPr>
            <a:spLocks noChangeShapeType="1"/>
          </p:cNvSpPr>
          <p:nvPr/>
        </p:nvSpPr>
        <p:spPr bwMode="auto">
          <a:xfrm>
            <a:off x="422275" y="914400"/>
            <a:ext cx="8299450" cy="0"/>
          </a:xfrm>
          <a:prstGeom prst="line">
            <a:avLst/>
          </a:prstGeom>
          <a:noFill/>
          <a:ln w="9525">
            <a:solidFill>
              <a:schemeClr val="hlink"/>
            </a:solidFill>
            <a:round/>
            <a:headEnd/>
            <a:tailEnd/>
          </a:ln>
          <a:effectLst>
            <a:prstShdw prst="shdw17" dist="17961" dir="2700000">
              <a:schemeClr val="hlink">
                <a:gamma/>
                <a:shade val="60000"/>
                <a:invGamma/>
                <a:alpha val="74998"/>
              </a:schemeClr>
            </a:prstShdw>
          </a:effectLst>
        </p:spPr>
        <p:txBody>
          <a:bodyPr/>
          <a:lstStyle/>
          <a:p>
            <a:pPr fontAlgn="auto">
              <a:spcAft>
                <a:spcPts val="0"/>
              </a:spcAft>
              <a:defRPr/>
            </a:pPr>
            <a:endParaRPr lang="en-US">
              <a:latin typeface="Tahoma" pitchFamily="-111" charset="0"/>
              <a:ea typeface="+mn-ea"/>
              <a:cs typeface="+mn-cs"/>
            </a:endParaRPr>
          </a:p>
        </p:txBody>
      </p:sp>
    </p:spTree>
  </p:cSld>
  <p:clrMap bg1="lt1" tx1="dk1" bg2="lt2" tx2="dk2" accent1="accent1" accent2="accent2" accent3="accent3" accent4="accent4" accent5="accent5" accent6="accent6" hlink="hlink" folHlink="folHlink"/>
  <p:sldLayoutIdLst>
    <p:sldLayoutId id="2147484128" r:id="rId1"/>
    <p:sldLayoutId id="2147484129" r:id="rId2"/>
    <p:sldLayoutId id="2147484130" r:id="rId3"/>
    <p:sldLayoutId id="2147484131" r:id="rId4"/>
    <p:sldLayoutId id="2147484132" r:id="rId5"/>
    <p:sldLayoutId id="2147484133" r:id="rId6"/>
    <p:sldLayoutId id="2147484134" r:id="rId7"/>
    <p:sldLayoutId id="2147484135" r:id="rId8"/>
    <p:sldLayoutId id="2147484136" r:id="rId9"/>
    <p:sldLayoutId id="2147484137" r:id="rId10"/>
    <p:sldLayoutId id="2147484138" r:id="rId11"/>
  </p:sldLayoutIdLst>
  <p:transition>
    <p:zoom dir="in"/>
  </p:transition>
  <p:timing>
    <p:tnLst>
      <p:par>
        <p:cTn id="1" dur="indefinite" restart="never" nodeType="tmRoot"/>
      </p:par>
    </p:tnLst>
  </p:timing>
  <p:hf sldNum="0" hdr="0" dt="0"/>
  <p:txStyles>
    <p:titleStyle>
      <a:lvl1pPr algn="ctr" defTabSz="762000" rtl="0" eaLnBrk="1" fontAlgn="base" hangingPunct="1">
        <a:lnSpc>
          <a:spcPct val="90000"/>
        </a:lnSpc>
        <a:spcBef>
          <a:spcPct val="0"/>
        </a:spcBef>
        <a:spcAft>
          <a:spcPct val="0"/>
        </a:spcAft>
        <a:defRPr sz="3600" b="1">
          <a:solidFill>
            <a:schemeClr val="tx1"/>
          </a:solidFill>
          <a:latin typeface="+mj-lt"/>
          <a:ea typeface="MS PGothic" pitchFamily="34" charset="-128"/>
          <a:cs typeface="MS PGothic" charset="0"/>
        </a:defRPr>
      </a:lvl1pPr>
      <a:lvl2pPr algn="ctr" defTabSz="762000" rtl="0" eaLnBrk="1" fontAlgn="base" hangingPunct="1">
        <a:lnSpc>
          <a:spcPct val="90000"/>
        </a:lnSpc>
        <a:spcBef>
          <a:spcPct val="0"/>
        </a:spcBef>
        <a:spcAft>
          <a:spcPct val="0"/>
        </a:spcAft>
        <a:defRPr sz="3600" b="1">
          <a:solidFill>
            <a:schemeClr val="tx1"/>
          </a:solidFill>
          <a:latin typeface="Tahoma" pitchFamily="-111" charset="0"/>
          <a:ea typeface="MS PGothic" pitchFamily="34" charset="-128"/>
          <a:cs typeface="MS PGothic" charset="0"/>
        </a:defRPr>
      </a:lvl2pPr>
      <a:lvl3pPr algn="ctr" defTabSz="762000" rtl="0" eaLnBrk="1" fontAlgn="base" hangingPunct="1">
        <a:lnSpc>
          <a:spcPct val="90000"/>
        </a:lnSpc>
        <a:spcBef>
          <a:spcPct val="0"/>
        </a:spcBef>
        <a:spcAft>
          <a:spcPct val="0"/>
        </a:spcAft>
        <a:defRPr sz="3600" b="1">
          <a:solidFill>
            <a:schemeClr val="tx1"/>
          </a:solidFill>
          <a:latin typeface="Tahoma" pitchFamily="-111" charset="0"/>
          <a:ea typeface="MS PGothic" pitchFamily="34" charset="-128"/>
          <a:cs typeface="MS PGothic" charset="0"/>
        </a:defRPr>
      </a:lvl3pPr>
      <a:lvl4pPr algn="ctr" defTabSz="762000" rtl="0" eaLnBrk="1" fontAlgn="base" hangingPunct="1">
        <a:lnSpc>
          <a:spcPct val="90000"/>
        </a:lnSpc>
        <a:spcBef>
          <a:spcPct val="0"/>
        </a:spcBef>
        <a:spcAft>
          <a:spcPct val="0"/>
        </a:spcAft>
        <a:defRPr sz="3600" b="1">
          <a:solidFill>
            <a:schemeClr val="tx1"/>
          </a:solidFill>
          <a:latin typeface="Tahoma" pitchFamily="-111" charset="0"/>
          <a:ea typeface="MS PGothic" pitchFamily="34" charset="-128"/>
          <a:cs typeface="MS PGothic" charset="0"/>
        </a:defRPr>
      </a:lvl4pPr>
      <a:lvl5pPr algn="ctr" defTabSz="762000" rtl="0" eaLnBrk="1" fontAlgn="base" hangingPunct="1">
        <a:lnSpc>
          <a:spcPct val="90000"/>
        </a:lnSpc>
        <a:spcBef>
          <a:spcPct val="0"/>
        </a:spcBef>
        <a:spcAft>
          <a:spcPct val="0"/>
        </a:spcAft>
        <a:defRPr sz="3600" b="1">
          <a:solidFill>
            <a:schemeClr val="tx1"/>
          </a:solidFill>
          <a:latin typeface="Tahoma" pitchFamily="-111" charset="0"/>
          <a:ea typeface="MS PGothic" pitchFamily="34" charset="-128"/>
          <a:cs typeface="MS PGothic" charset="0"/>
        </a:defRPr>
      </a:lvl5pPr>
      <a:lvl6pPr marL="457200" algn="ctr" defTabSz="762000" rtl="0" eaLnBrk="1" fontAlgn="base" hangingPunct="1">
        <a:lnSpc>
          <a:spcPct val="90000"/>
        </a:lnSpc>
        <a:spcBef>
          <a:spcPct val="0"/>
        </a:spcBef>
        <a:spcAft>
          <a:spcPct val="0"/>
        </a:spcAft>
        <a:defRPr sz="3600" b="1">
          <a:solidFill>
            <a:schemeClr val="tx1"/>
          </a:solidFill>
          <a:latin typeface="Tahoma" pitchFamily="-111" charset="0"/>
        </a:defRPr>
      </a:lvl6pPr>
      <a:lvl7pPr marL="914400" algn="ctr" defTabSz="762000" rtl="0" eaLnBrk="1" fontAlgn="base" hangingPunct="1">
        <a:lnSpc>
          <a:spcPct val="90000"/>
        </a:lnSpc>
        <a:spcBef>
          <a:spcPct val="0"/>
        </a:spcBef>
        <a:spcAft>
          <a:spcPct val="0"/>
        </a:spcAft>
        <a:defRPr sz="3600" b="1">
          <a:solidFill>
            <a:schemeClr val="tx1"/>
          </a:solidFill>
          <a:latin typeface="Tahoma" pitchFamily="-111" charset="0"/>
        </a:defRPr>
      </a:lvl7pPr>
      <a:lvl8pPr marL="1371600" algn="ctr" defTabSz="762000" rtl="0" eaLnBrk="1" fontAlgn="base" hangingPunct="1">
        <a:lnSpc>
          <a:spcPct val="90000"/>
        </a:lnSpc>
        <a:spcBef>
          <a:spcPct val="0"/>
        </a:spcBef>
        <a:spcAft>
          <a:spcPct val="0"/>
        </a:spcAft>
        <a:defRPr sz="3600" b="1">
          <a:solidFill>
            <a:schemeClr val="tx1"/>
          </a:solidFill>
          <a:latin typeface="Tahoma" pitchFamily="-111" charset="0"/>
        </a:defRPr>
      </a:lvl8pPr>
      <a:lvl9pPr marL="1828800" algn="ctr" defTabSz="762000" rtl="0" eaLnBrk="1" fontAlgn="base" hangingPunct="1">
        <a:lnSpc>
          <a:spcPct val="90000"/>
        </a:lnSpc>
        <a:spcBef>
          <a:spcPct val="0"/>
        </a:spcBef>
        <a:spcAft>
          <a:spcPct val="0"/>
        </a:spcAft>
        <a:defRPr sz="3600" b="1">
          <a:solidFill>
            <a:schemeClr val="tx1"/>
          </a:solidFill>
          <a:latin typeface="Tahoma" pitchFamily="-111" charset="0"/>
        </a:defRPr>
      </a:lvl9pPr>
    </p:titleStyle>
    <p:bodyStyle>
      <a:lvl1pPr marL="280988" indent="-280988" algn="l" defTabSz="762000" rtl="0" eaLnBrk="1" fontAlgn="base" hangingPunct="1">
        <a:spcBef>
          <a:spcPct val="25000"/>
        </a:spcBef>
        <a:spcAft>
          <a:spcPct val="0"/>
        </a:spcAft>
        <a:buClr>
          <a:srgbClr val="000066"/>
        </a:buClr>
        <a:buChar char="•"/>
        <a:defRPr sz="2800">
          <a:solidFill>
            <a:srgbClr val="000066"/>
          </a:solidFill>
          <a:latin typeface="+mn-lt"/>
          <a:ea typeface="MS PGothic" pitchFamily="34" charset="-128"/>
          <a:cs typeface="MS PGothic" charset="0"/>
        </a:defRPr>
      </a:lvl1pPr>
      <a:lvl2pPr marL="666750" indent="-195263" algn="l" defTabSz="762000" rtl="0" eaLnBrk="1" fontAlgn="base" hangingPunct="1">
        <a:spcBef>
          <a:spcPct val="25000"/>
        </a:spcBef>
        <a:spcAft>
          <a:spcPct val="0"/>
        </a:spcAft>
        <a:buClr>
          <a:srgbClr val="660033"/>
        </a:buClr>
        <a:buSzPct val="75000"/>
        <a:buChar char="•"/>
        <a:defRPr sz="2400">
          <a:solidFill>
            <a:srgbClr val="660033"/>
          </a:solidFill>
          <a:latin typeface="+mn-lt"/>
          <a:ea typeface="MS PGothic" pitchFamily="34" charset="-128"/>
          <a:cs typeface="MS PGothic" charset="0"/>
        </a:defRPr>
      </a:lvl2pPr>
      <a:lvl3pPr marL="1147763" indent="-195263" algn="l" defTabSz="762000" rtl="0" eaLnBrk="1" fontAlgn="base" hangingPunct="1">
        <a:spcBef>
          <a:spcPct val="25000"/>
        </a:spcBef>
        <a:spcAft>
          <a:spcPct val="0"/>
        </a:spcAft>
        <a:buClr>
          <a:srgbClr val="003300"/>
        </a:buClr>
        <a:buSzPct val="75000"/>
        <a:buChar char="•"/>
        <a:defRPr sz="2000">
          <a:solidFill>
            <a:srgbClr val="003300"/>
          </a:solidFill>
          <a:latin typeface="+mn-lt"/>
          <a:ea typeface="MS PGothic" pitchFamily="34" charset="-128"/>
          <a:cs typeface="MS PGothic" charset="0"/>
        </a:defRPr>
      </a:lvl3pPr>
      <a:lvl4pPr marL="1804988" indent="-277813" algn="l" defTabSz="762000" rtl="0" eaLnBrk="1" fontAlgn="base" hangingPunct="1">
        <a:spcBef>
          <a:spcPct val="20000"/>
        </a:spcBef>
        <a:spcAft>
          <a:spcPct val="0"/>
        </a:spcAft>
        <a:buChar char="–"/>
        <a:defRPr>
          <a:solidFill>
            <a:srgbClr val="0066FF"/>
          </a:solidFill>
          <a:latin typeface="Rotis Sans Serif for Nokia" charset="0"/>
          <a:ea typeface="MS PGothic" pitchFamily="34" charset="-128"/>
          <a:cs typeface="MS PGothic" charset="0"/>
        </a:defRPr>
      </a:lvl4pPr>
      <a:lvl5pPr marL="2286000" indent="-280988" algn="l" defTabSz="762000" rtl="0" eaLnBrk="1" fontAlgn="base" hangingPunct="1">
        <a:spcBef>
          <a:spcPct val="20000"/>
        </a:spcBef>
        <a:spcAft>
          <a:spcPct val="0"/>
        </a:spcAft>
        <a:buChar char="»"/>
        <a:defRPr sz="1600">
          <a:solidFill>
            <a:srgbClr val="FF33CC"/>
          </a:solidFill>
          <a:latin typeface="Rotis Sans Serif for Nokia" charset="0"/>
          <a:ea typeface="MS PGothic" pitchFamily="34" charset="-128"/>
          <a:cs typeface="MS PGothic" charset="0"/>
        </a:defRPr>
      </a:lvl5pPr>
      <a:lvl6pPr marL="2743200" indent="-280988" algn="l" defTabSz="762000" rtl="0" eaLnBrk="1" fontAlgn="base" hangingPunct="1">
        <a:spcBef>
          <a:spcPct val="20000"/>
        </a:spcBef>
        <a:spcAft>
          <a:spcPct val="0"/>
        </a:spcAft>
        <a:buChar char="»"/>
        <a:defRPr sz="1600">
          <a:solidFill>
            <a:srgbClr val="FF33CC"/>
          </a:solidFill>
          <a:latin typeface="Rotis Sans Serif for Nokia" charset="0"/>
          <a:ea typeface="ＭＳ Ｐゴシック" pitchFamily="-111" charset="-128"/>
        </a:defRPr>
      </a:lvl6pPr>
      <a:lvl7pPr marL="3200400" indent="-280988" algn="l" defTabSz="762000" rtl="0" eaLnBrk="1" fontAlgn="base" hangingPunct="1">
        <a:spcBef>
          <a:spcPct val="20000"/>
        </a:spcBef>
        <a:spcAft>
          <a:spcPct val="0"/>
        </a:spcAft>
        <a:buChar char="»"/>
        <a:defRPr sz="1600">
          <a:solidFill>
            <a:srgbClr val="FF33CC"/>
          </a:solidFill>
          <a:latin typeface="Rotis Sans Serif for Nokia" charset="0"/>
          <a:ea typeface="ＭＳ Ｐゴシック" pitchFamily="-111" charset="-128"/>
        </a:defRPr>
      </a:lvl7pPr>
      <a:lvl8pPr marL="3657600" indent="-280988" algn="l" defTabSz="762000" rtl="0" eaLnBrk="1" fontAlgn="base" hangingPunct="1">
        <a:spcBef>
          <a:spcPct val="20000"/>
        </a:spcBef>
        <a:spcAft>
          <a:spcPct val="0"/>
        </a:spcAft>
        <a:buChar char="»"/>
        <a:defRPr sz="1600">
          <a:solidFill>
            <a:srgbClr val="FF33CC"/>
          </a:solidFill>
          <a:latin typeface="Rotis Sans Serif for Nokia" charset="0"/>
          <a:ea typeface="ＭＳ Ｐゴシック" pitchFamily="-111" charset="-128"/>
        </a:defRPr>
      </a:lvl8pPr>
      <a:lvl9pPr marL="4114800" indent="-280988" algn="l" defTabSz="762000" rtl="0" eaLnBrk="1" fontAlgn="base" hangingPunct="1">
        <a:spcBef>
          <a:spcPct val="20000"/>
        </a:spcBef>
        <a:spcAft>
          <a:spcPct val="0"/>
        </a:spcAft>
        <a:buChar char="»"/>
        <a:defRPr sz="1600">
          <a:solidFill>
            <a:srgbClr val="FF33CC"/>
          </a:solidFill>
          <a:latin typeface="Rotis Sans Serif for Nokia" charset="0"/>
          <a:ea typeface="ＭＳ Ｐゴシック" pitchFamily="-111"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technical.openmobilealliance.org/tech/profiles/LWM2M.xsd" TargetMode="External"/><Relationship Id="rId2" Type="http://schemas.openxmlformats.org/officeDocument/2006/relationships/hyperlink" Target="http://member.openmobilealliance.org/Portal_WISPR/ReleaseView.asp?Releaseid=247&amp;WkiNumber=W0246&amp;TbId=23&amp;subTB=23,%2074,%2075,%2076,%2077,%2078,%2079,%2080,%2081,%2082,%20101,%20123,%20159,%20166,%20168,%20174,%20184,%20186,%20189,%20191,%20201,%20211,%20216,%20217,%20222,%20235,%20246,%20248,%20260,%20261&amp;TabId=&amp;Param=Z7LOm1Jn-JFGGOLLmd-4a&amp;ShowApp=&amp;Alone=&amp;SearchWG=&amp;SearchWkiNb=&amp;SearchReleaseNb=&amp;SearchChampion=&amp;SearchRegName=&amp;SearchFormalRelease=&amp;SearchMaintenanceRelease=&amp;SearchHistoricalRelease=&amp;SearchService=&amp;sort=&amp;dir="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9304" y="-81328"/>
            <a:ext cx="9137797" cy="5923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6"/>
          <p:cNvSpPr>
            <a:spLocks noGrp="1" noChangeArrowheads="1"/>
          </p:cNvSpPr>
          <p:nvPr>
            <p:ph type="ctrTitle"/>
          </p:nvPr>
        </p:nvSpPr>
        <p:spPr>
          <a:xfrm>
            <a:off x="404643" y="223226"/>
            <a:ext cx="8334714" cy="1613739"/>
          </a:xfrm>
          <a:noFill/>
        </p:spPr>
        <p:txBody>
          <a:bodyPr anchor="t"/>
          <a:lstStyle/>
          <a:p>
            <a:r>
              <a:rPr lang="en-US" altLang="zh-CN" sz="2300" dirty="0" smtClean="0">
                <a:ea typeface="SimSun" pitchFamily="2" charset="-122"/>
              </a:rPr>
              <a:t/>
            </a:r>
            <a:br>
              <a:rPr lang="en-US" altLang="zh-CN" sz="2300" dirty="0" smtClean="0">
                <a:ea typeface="SimSun" pitchFamily="2" charset="-122"/>
              </a:rPr>
            </a:br>
            <a:r>
              <a:rPr lang="en-US" altLang="zh-CN" sz="2300" dirty="0" smtClean="0">
                <a:ea typeface="SimSun" pitchFamily="2" charset="-122"/>
              </a:rPr>
              <a:t>OMA-DM-2016-0013-INP_New_Legal_Disclaimer</a:t>
            </a:r>
            <a:r>
              <a:rPr lang="en-US" altLang="zh-CN" sz="2300" dirty="0">
                <a:ea typeface="SimSun" pitchFamily="2" charset="-122"/>
              </a:rPr>
              <a:t/>
            </a:r>
            <a:br>
              <a:rPr lang="en-US" altLang="zh-CN" sz="2300" dirty="0">
                <a:ea typeface="SimSun" pitchFamily="2" charset="-122"/>
              </a:rPr>
            </a:br>
            <a:r>
              <a:rPr lang="en-US" altLang="zh-CN" sz="1600" dirty="0">
                <a:ea typeface="SimSun" pitchFamily="2" charset="-122"/>
              </a:rPr>
              <a:t/>
            </a:r>
            <a:br>
              <a:rPr lang="en-US" altLang="zh-CN" sz="1600" dirty="0">
                <a:ea typeface="SimSun" pitchFamily="2" charset="-122"/>
              </a:rPr>
            </a:br>
            <a:r>
              <a:rPr lang="en-US" altLang="zh-CN" sz="3500" dirty="0">
                <a:ea typeface="SimSun" pitchFamily="2" charset="-122"/>
              </a:rPr>
              <a:t> </a:t>
            </a:r>
            <a:endParaRPr lang="en-US" altLang="zh-CN" sz="2700" dirty="0">
              <a:ea typeface="SimSun" pitchFamily="2" charset="-122"/>
            </a:endParaRPr>
          </a:p>
        </p:txBody>
      </p:sp>
      <p:sp>
        <p:nvSpPr>
          <p:cNvPr id="2054" name="Rectangle 27"/>
          <p:cNvSpPr>
            <a:spLocks noChangeArrowheads="1"/>
          </p:cNvSpPr>
          <p:nvPr/>
        </p:nvSpPr>
        <p:spPr bwMode="auto">
          <a:xfrm>
            <a:off x="627894" y="2312870"/>
            <a:ext cx="7888212" cy="2684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88362" tIns="43405" rIns="88362" bIns="43405"/>
          <a:lstStyle>
            <a:lvl1pPr defTabSz="762000">
              <a:tabLst>
                <a:tab pos="1827213" algn="r"/>
                <a:tab pos="1939925" algn="l"/>
              </a:tabLst>
              <a:defRPr sz="2000">
                <a:solidFill>
                  <a:schemeClr val="tx1"/>
                </a:solidFill>
                <a:latin typeface="Arial" pitchFamily="34" charset="0"/>
              </a:defRPr>
            </a:lvl1pPr>
            <a:lvl2pPr marL="742950" indent="-285750" defTabSz="762000">
              <a:tabLst>
                <a:tab pos="1827213" algn="r"/>
                <a:tab pos="1939925" algn="l"/>
              </a:tabLst>
              <a:defRPr sz="2000">
                <a:solidFill>
                  <a:schemeClr val="tx1"/>
                </a:solidFill>
                <a:latin typeface="Arial" pitchFamily="34" charset="0"/>
              </a:defRPr>
            </a:lvl2pPr>
            <a:lvl3pPr marL="1143000" indent="-228600" defTabSz="762000">
              <a:tabLst>
                <a:tab pos="1827213" algn="r"/>
                <a:tab pos="1939925" algn="l"/>
              </a:tabLst>
              <a:defRPr sz="2000">
                <a:solidFill>
                  <a:schemeClr val="tx1"/>
                </a:solidFill>
                <a:latin typeface="Arial" pitchFamily="34" charset="0"/>
              </a:defRPr>
            </a:lvl3pPr>
            <a:lvl4pPr marL="1600200" indent="-228600" defTabSz="762000">
              <a:tabLst>
                <a:tab pos="1827213" algn="r"/>
                <a:tab pos="1939925" algn="l"/>
              </a:tabLst>
              <a:defRPr sz="2000">
                <a:solidFill>
                  <a:schemeClr val="tx1"/>
                </a:solidFill>
                <a:latin typeface="Arial" pitchFamily="34" charset="0"/>
              </a:defRPr>
            </a:lvl4pPr>
            <a:lvl5pPr marL="2057400" indent="-228600" defTabSz="762000">
              <a:tabLst>
                <a:tab pos="1827213" algn="r"/>
                <a:tab pos="1939925" algn="l"/>
              </a:tabLst>
              <a:defRPr sz="2000">
                <a:solidFill>
                  <a:schemeClr val="tx1"/>
                </a:solidFill>
                <a:latin typeface="Arial" pitchFamily="34" charset="0"/>
              </a:defRPr>
            </a:lvl5pPr>
            <a:lvl6pPr marL="2514600" indent="-228600" defTabSz="762000" eaLnBrk="0" fontAlgn="base" hangingPunct="0">
              <a:spcBef>
                <a:spcPct val="0"/>
              </a:spcBef>
              <a:spcAft>
                <a:spcPct val="0"/>
              </a:spcAft>
              <a:tabLst>
                <a:tab pos="1827213" algn="r"/>
                <a:tab pos="1939925" algn="l"/>
              </a:tabLst>
              <a:defRPr sz="2000">
                <a:solidFill>
                  <a:schemeClr val="tx1"/>
                </a:solidFill>
                <a:latin typeface="Arial" pitchFamily="34" charset="0"/>
              </a:defRPr>
            </a:lvl6pPr>
            <a:lvl7pPr marL="2971800" indent="-228600" defTabSz="762000" eaLnBrk="0" fontAlgn="base" hangingPunct="0">
              <a:spcBef>
                <a:spcPct val="0"/>
              </a:spcBef>
              <a:spcAft>
                <a:spcPct val="0"/>
              </a:spcAft>
              <a:tabLst>
                <a:tab pos="1827213" algn="r"/>
                <a:tab pos="1939925" algn="l"/>
              </a:tabLst>
              <a:defRPr sz="2000">
                <a:solidFill>
                  <a:schemeClr val="tx1"/>
                </a:solidFill>
                <a:latin typeface="Arial" pitchFamily="34" charset="0"/>
              </a:defRPr>
            </a:lvl7pPr>
            <a:lvl8pPr marL="3429000" indent="-228600" defTabSz="762000" eaLnBrk="0" fontAlgn="base" hangingPunct="0">
              <a:spcBef>
                <a:spcPct val="0"/>
              </a:spcBef>
              <a:spcAft>
                <a:spcPct val="0"/>
              </a:spcAft>
              <a:tabLst>
                <a:tab pos="1827213" algn="r"/>
                <a:tab pos="1939925" algn="l"/>
              </a:tabLst>
              <a:defRPr sz="2000">
                <a:solidFill>
                  <a:schemeClr val="tx1"/>
                </a:solidFill>
                <a:latin typeface="Arial" pitchFamily="34" charset="0"/>
              </a:defRPr>
            </a:lvl8pPr>
            <a:lvl9pPr marL="3886200" indent="-228600" defTabSz="762000" eaLnBrk="0" fontAlgn="base" hangingPunct="0">
              <a:spcBef>
                <a:spcPct val="0"/>
              </a:spcBef>
              <a:spcAft>
                <a:spcPct val="0"/>
              </a:spcAft>
              <a:tabLst>
                <a:tab pos="1827213" algn="r"/>
                <a:tab pos="1939925" algn="l"/>
              </a:tabLst>
              <a:defRPr sz="2000">
                <a:solidFill>
                  <a:schemeClr val="tx1"/>
                </a:solidFill>
                <a:latin typeface="Arial" pitchFamily="34" charset="0"/>
              </a:defRPr>
            </a:lvl9pPr>
          </a:lstStyle>
          <a:p>
            <a:pPr>
              <a:lnSpc>
                <a:spcPct val="95000"/>
              </a:lnSpc>
              <a:spcAft>
                <a:spcPct val="35000"/>
              </a:spcAft>
            </a:pPr>
            <a:r>
              <a:rPr lang="en-US" altLang="zh-CN" b="1" dirty="0" smtClean="0">
                <a:latin typeface="Tahoma" pitchFamily="34" charset="0"/>
                <a:ea typeface="SimSun" pitchFamily="2" charset="-122"/>
              </a:rPr>
              <a:t>Date</a:t>
            </a:r>
            <a:r>
              <a:rPr lang="en-US" altLang="zh-CN" b="1" dirty="0">
                <a:latin typeface="Tahoma" pitchFamily="34" charset="0"/>
                <a:ea typeface="SimSun" pitchFamily="2" charset="-122"/>
              </a:rPr>
              <a:t>:	</a:t>
            </a:r>
            <a:r>
              <a:rPr lang="en-US" altLang="zh-CN" b="1" dirty="0" smtClean="0">
                <a:latin typeface="Tahoma" pitchFamily="34" charset="0"/>
                <a:ea typeface="SimSun" pitchFamily="2" charset="-122"/>
              </a:rPr>
              <a:t>15 </a:t>
            </a:r>
            <a:r>
              <a:rPr lang="en-US" altLang="zh-CN" b="1" dirty="0">
                <a:latin typeface="Tahoma" pitchFamily="34" charset="0"/>
                <a:ea typeface="SimSun" pitchFamily="2" charset="-122"/>
              </a:rPr>
              <a:t>March 2016 	</a:t>
            </a:r>
          </a:p>
          <a:p>
            <a:pPr>
              <a:lnSpc>
                <a:spcPct val="95000"/>
              </a:lnSpc>
              <a:spcAft>
                <a:spcPct val="35000"/>
              </a:spcAft>
            </a:pPr>
            <a:r>
              <a:rPr lang="en-US" altLang="zh-CN" b="1" dirty="0" smtClean="0">
                <a:latin typeface="Tahoma" pitchFamily="34" charset="0"/>
                <a:ea typeface="SimSun" pitchFamily="2" charset="-122"/>
              </a:rPr>
              <a:t>	Availability</a:t>
            </a:r>
            <a:r>
              <a:rPr lang="en-US" altLang="zh-CN" b="1" dirty="0">
                <a:latin typeface="Tahoma" pitchFamily="34" charset="0"/>
                <a:ea typeface="SimSun" pitchFamily="2" charset="-122"/>
              </a:rPr>
              <a:t>:	      Public            </a:t>
            </a:r>
            <a:r>
              <a:rPr lang="en-US" altLang="zh-CN" b="1" dirty="0" smtClean="0">
                <a:latin typeface="Tahoma" pitchFamily="34" charset="0"/>
                <a:ea typeface="SimSun" pitchFamily="2" charset="-122"/>
              </a:rPr>
              <a:t>OMA Confidential</a:t>
            </a:r>
          </a:p>
          <a:p>
            <a:pPr>
              <a:lnSpc>
                <a:spcPct val="95000"/>
              </a:lnSpc>
              <a:spcAft>
                <a:spcPct val="35000"/>
              </a:spcAft>
            </a:pPr>
            <a:r>
              <a:rPr lang="en-US" altLang="zh-CN" b="1" dirty="0" smtClean="0">
                <a:latin typeface="Tahoma" pitchFamily="34" charset="0"/>
                <a:ea typeface="SimSun" pitchFamily="2" charset="-122"/>
              </a:rPr>
              <a:t>Contact:	Joaquin Prado, jprado@omaorg.org</a:t>
            </a:r>
          </a:p>
          <a:p>
            <a:pPr>
              <a:lnSpc>
                <a:spcPct val="95000"/>
              </a:lnSpc>
              <a:spcAft>
                <a:spcPct val="35000"/>
              </a:spcAft>
            </a:pPr>
            <a:r>
              <a:rPr lang="en-US" altLang="zh-CN" b="1" dirty="0" smtClean="0">
                <a:latin typeface="Tahoma" pitchFamily="34" charset="0"/>
                <a:ea typeface="SimSun" pitchFamily="2" charset="-122"/>
              </a:rPr>
              <a:t>Source:	OMA Staff</a:t>
            </a:r>
            <a:endParaRPr lang="en-US" altLang="zh-CN" b="1" dirty="0">
              <a:latin typeface="Tahoma" pitchFamily="34" charset="0"/>
              <a:ea typeface="SimSun" pitchFamily="2" charset="-122"/>
            </a:endParaRPr>
          </a:p>
        </p:txBody>
      </p:sp>
      <p:sp>
        <p:nvSpPr>
          <p:cNvPr id="2055" name="Text Box 29"/>
          <p:cNvSpPr txBox="1">
            <a:spLocks noChangeArrowheads="1"/>
          </p:cNvSpPr>
          <p:nvPr/>
        </p:nvSpPr>
        <p:spPr bwMode="auto">
          <a:xfrm>
            <a:off x="2679015" y="2709716"/>
            <a:ext cx="280615" cy="34104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3405" rIns="0" bIns="43405" anchor="ctr"/>
          <a:lstStyle>
            <a:lvl1pPr defTabSz="762000">
              <a:defRPr sz="2000">
                <a:solidFill>
                  <a:schemeClr val="tx1"/>
                </a:solidFill>
                <a:latin typeface="Arial" pitchFamily="34" charset="0"/>
              </a:defRPr>
            </a:lvl1pPr>
            <a:lvl2pPr marL="742950" indent="-285750" defTabSz="762000">
              <a:defRPr sz="2000">
                <a:solidFill>
                  <a:schemeClr val="tx1"/>
                </a:solidFill>
                <a:latin typeface="Arial" pitchFamily="34" charset="0"/>
              </a:defRPr>
            </a:lvl2pPr>
            <a:lvl3pPr marL="1143000" indent="-228600" defTabSz="762000">
              <a:defRPr sz="2000">
                <a:solidFill>
                  <a:schemeClr val="tx1"/>
                </a:solidFill>
                <a:latin typeface="Arial" pitchFamily="34" charset="0"/>
              </a:defRPr>
            </a:lvl3pPr>
            <a:lvl4pPr marL="1600200" indent="-228600" defTabSz="762000">
              <a:defRPr sz="2000">
                <a:solidFill>
                  <a:schemeClr val="tx1"/>
                </a:solidFill>
                <a:latin typeface="Arial" pitchFamily="34" charset="0"/>
              </a:defRPr>
            </a:lvl4pPr>
            <a:lvl5pPr marL="2057400" indent="-228600" defTabSz="762000">
              <a:defRPr sz="2000">
                <a:solidFill>
                  <a:schemeClr val="tx1"/>
                </a:solidFill>
                <a:latin typeface="Arial" pitchFamily="34" charset="0"/>
              </a:defRPr>
            </a:lvl5pPr>
            <a:lvl6pPr marL="2514600" indent="-228600" defTabSz="762000" eaLnBrk="0" fontAlgn="base" hangingPunct="0">
              <a:spcBef>
                <a:spcPct val="0"/>
              </a:spcBef>
              <a:spcAft>
                <a:spcPct val="0"/>
              </a:spcAft>
              <a:defRPr sz="2000">
                <a:solidFill>
                  <a:schemeClr val="tx1"/>
                </a:solidFill>
                <a:latin typeface="Arial" pitchFamily="34" charset="0"/>
              </a:defRPr>
            </a:lvl6pPr>
            <a:lvl7pPr marL="2971800" indent="-228600" defTabSz="762000" eaLnBrk="0" fontAlgn="base" hangingPunct="0">
              <a:spcBef>
                <a:spcPct val="0"/>
              </a:spcBef>
              <a:spcAft>
                <a:spcPct val="0"/>
              </a:spcAft>
              <a:defRPr sz="2000">
                <a:solidFill>
                  <a:schemeClr val="tx1"/>
                </a:solidFill>
                <a:latin typeface="Arial" pitchFamily="34" charset="0"/>
              </a:defRPr>
            </a:lvl7pPr>
            <a:lvl8pPr marL="3429000" indent="-228600" defTabSz="762000" eaLnBrk="0" fontAlgn="base" hangingPunct="0">
              <a:spcBef>
                <a:spcPct val="0"/>
              </a:spcBef>
              <a:spcAft>
                <a:spcPct val="0"/>
              </a:spcAft>
              <a:defRPr sz="2000">
                <a:solidFill>
                  <a:schemeClr val="tx1"/>
                </a:solidFill>
                <a:latin typeface="Arial" pitchFamily="34" charset="0"/>
              </a:defRPr>
            </a:lvl8pPr>
            <a:lvl9pPr marL="3886200" indent="-228600" defTabSz="762000" eaLnBrk="0" fontAlgn="base" hangingPunct="0">
              <a:spcBef>
                <a:spcPct val="0"/>
              </a:spcBef>
              <a:spcAft>
                <a:spcPct val="0"/>
              </a:spcAft>
              <a:defRPr sz="2000">
                <a:solidFill>
                  <a:schemeClr val="tx1"/>
                </a:solidFill>
                <a:latin typeface="Arial" pitchFamily="34" charset="0"/>
              </a:defRPr>
            </a:lvl9pPr>
          </a:lstStyle>
          <a:p>
            <a:pPr algn="ctr">
              <a:lnSpc>
                <a:spcPct val="90000"/>
              </a:lnSpc>
              <a:spcBef>
                <a:spcPct val="50000"/>
              </a:spcBef>
              <a:buNone/>
            </a:pPr>
            <a:r>
              <a:rPr lang="en-US" altLang="zh-CN" sz="1800" b="1" dirty="0">
                <a:solidFill>
                  <a:srgbClr val="800000"/>
                </a:solidFill>
                <a:latin typeface="Tahoma" pitchFamily="34" charset="0"/>
                <a:ea typeface="SimSun" pitchFamily="2" charset="-122"/>
              </a:rPr>
              <a:t>X</a:t>
            </a:r>
          </a:p>
        </p:txBody>
      </p:sp>
      <p:sp>
        <p:nvSpPr>
          <p:cNvPr id="2056" name="Text Box 30"/>
          <p:cNvSpPr txBox="1">
            <a:spLocks noChangeArrowheads="1"/>
          </p:cNvSpPr>
          <p:nvPr/>
        </p:nvSpPr>
        <p:spPr bwMode="auto">
          <a:xfrm>
            <a:off x="4296038" y="2709716"/>
            <a:ext cx="282165" cy="34104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3405" rIns="0" bIns="43405" anchor="ctr"/>
          <a:lstStyle>
            <a:lvl1pPr defTabSz="762000">
              <a:defRPr sz="2000">
                <a:solidFill>
                  <a:schemeClr val="tx1"/>
                </a:solidFill>
                <a:latin typeface="Arial" pitchFamily="34" charset="0"/>
              </a:defRPr>
            </a:lvl1pPr>
            <a:lvl2pPr marL="742950" indent="-285750" defTabSz="762000">
              <a:defRPr sz="2000">
                <a:solidFill>
                  <a:schemeClr val="tx1"/>
                </a:solidFill>
                <a:latin typeface="Arial" pitchFamily="34" charset="0"/>
              </a:defRPr>
            </a:lvl2pPr>
            <a:lvl3pPr marL="1143000" indent="-228600" defTabSz="762000">
              <a:defRPr sz="2000">
                <a:solidFill>
                  <a:schemeClr val="tx1"/>
                </a:solidFill>
                <a:latin typeface="Arial" pitchFamily="34" charset="0"/>
              </a:defRPr>
            </a:lvl3pPr>
            <a:lvl4pPr marL="1600200" indent="-228600" defTabSz="762000">
              <a:defRPr sz="2000">
                <a:solidFill>
                  <a:schemeClr val="tx1"/>
                </a:solidFill>
                <a:latin typeface="Arial" pitchFamily="34" charset="0"/>
              </a:defRPr>
            </a:lvl4pPr>
            <a:lvl5pPr marL="2057400" indent="-228600" defTabSz="762000">
              <a:defRPr sz="2000">
                <a:solidFill>
                  <a:schemeClr val="tx1"/>
                </a:solidFill>
                <a:latin typeface="Arial" pitchFamily="34" charset="0"/>
              </a:defRPr>
            </a:lvl5pPr>
            <a:lvl6pPr marL="2514600" indent="-228600" defTabSz="762000" eaLnBrk="0" fontAlgn="base" hangingPunct="0">
              <a:spcBef>
                <a:spcPct val="0"/>
              </a:spcBef>
              <a:spcAft>
                <a:spcPct val="0"/>
              </a:spcAft>
              <a:defRPr sz="2000">
                <a:solidFill>
                  <a:schemeClr val="tx1"/>
                </a:solidFill>
                <a:latin typeface="Arial" pitchFamily="34" charset="0"/>
              </a:defRPr>
            </a:lvl6pPr>
            <a:lvl7pPr marL="2971800" indent="-228600" defTabSz="762000" eaLnBrk="0" fontAlgn="base" hangingPunct="0">
              <a:spcBef>
                <a:spcPct val="0"/>
              </a:spcBef>
              <a:spcAft>
                <a:spcPct val="0"/>
              </a:spcAft>
              <a:defRPr sz="2000">
                <a:solidFill>
                  <a:schemeClr val="tx1"/>
                </a:solidFill>
                <a:latin typeface="Arial" pitchFamily="34" charset="0"/>
              </a:defRPr>
            </a:lvl7pPr>
            <a:lvl8pPr marL="3429000" indent="-228600" defTabSz="762000" eaLnBrk="0" fontAlgn="base" hangingPunct="0">
              <a:spcBef>
                <a:spcPct val="0"/>
              </a:spcBef>
              <a:spcAft>
                <a:spcPct val="0"/>
              </a:spcAft>
              <a:defRPr sz="2000">
                <a:solidFill>
                  <a:schemeClr val="tx1"/>
                </a:solidFill>
                <a:latin typeface="Arial" pitchFamily="34" charset="0"/>
              </a:defRPr>
            </a:lvl8pPr>
            <a:lvl9pPr marL="3886200" indent="-228600" defTabSz="762000" eaLnBrk="0" fontAlgn="base" hangingPunct="0">
              <a:spcBef>
                <a:spcPct val="0"/>
              </a:spcBef>
              <a:spcAft>
                <a:spcPct val="0"/>
              </a:spcAft>
              <a:defRPr sz="2000">
                <a:solidFill>
                  <a:schemeClr val="tx1"/>
                </a:solidFill>
                <a:latin typeface="Arial" pitchFamily="34" charset="0"/>
              </a:defRPr>
            </a:lvl9pPr>
          </a:lstStyle>
          <a:p>
            <a:pPr algn="ctr">
              <a:lnSpc>
                <a:spcPct val="90000"/>
              </a:lnSpc>
              <a:spcBef>
                <a:spcPct val="50000"/>
              </a:spcBef>
            </a:pPr>
            <a:endParaRPr lang="en-GB" altLang="zh-CN" sz="1800" b="1">
              <a:solidFill>
                <a:srgbClr val="800000"/>
              </a:solidFill>
              <a:latin typeface="Tahoma" pitchFamily="34" charset="0"/>
              <a:ea typeface="SimSun" pitchFamily="2" charset="-122"/>
            </a:endParaRPr>
          </a:p>
        </p:txBody>
      </p:sp>
    </p:spTree>
    <p:extLst>
      <p:ext uri="{BB962C8B-B14F-4D97-AF65-F5344CB8AC3E}">
        <p14:creationId xmlns:p14="http://schemas.microsoft.com/office/powerpoint/2010/main" val="3399016342"/>
      </p:ext>
    </p:extLst>
  </p:cSld>
  <p:clrMapOvr>
    <a:masterClrMapping/>
  </p:clrMapOvr>
  <p:transition>
    <p:zoom dir="in"/>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Documents Affected by </a:t>
            </a:r>
            <a:r>
              <a:rPr lang="en-US" sz="3200" dirty="0"/>
              <a:t>N</a:t>
            </a:r>
            <a:r>
              <a:rPr lang="en-US" sz="3200" dirty="0" smtClean="0"/>
              <a:t>ew Disclaimer</a:t>
            </a:r>
            <a:endParaRPr lang="en-US" sz="3200" dirty="0"/>
          </a:p>
        </p:txBody>
      </p:sp>
      <p:sp>
        <p:nvSpPr>
          <p:cNvPr id="3" name="Content Placeholder 2"/>
          <p:cNvSpPr>
            <a:spLocks noGrp="1"/>
          </p:cNvSpPr>
          <p:nvPr>
            <p:ph idx="1"/>
          </p:nvPr>
        </p:nvSpPr>
        <p:spPr>
          <a:xfrm>
            <a:off x="214604" y="1029809"/>
            <a:ext cx="8721725" cy="5180530"/>
          </a:xfrm>
        </p:spPr>
        <p:txBody>
          <a:bodyPr/>
          <a:lstStyle/>
          <a:p>
            <a:pPr marL="85725" indent="0">
              <a:buNone/>
            </a:pPr>
            <a:r>
              <a:rPr lang="en-US" sz="1800" b="1" dirty="0" smtClean="0"/>
              <a:t>Documents affected by the new Disclaimer </a:t>
            </a:r>
            <a:r>
              <a:rPr lang="en-US" sz="1200" dirty="0" smtClean="0"/>
              <a:t>(see Final Template Text, slide10)</a:t>
            </a:r>
            <a:endParaRPr lang="en-US" sz="1800" b="1" dirty="0" smtClean="0"/>
          </a:p>
          <a:p>
            <a:pPr marL="85725" indent="0">
              <a:buNone/>
            </a:pPr>
            <a:r>
              <a:rPr lang="en-US" sz="1400" dirty="0" smtClean="0"/>
              <a:t>The changes in the legal disclaimer is to allow third party organizations and companies to incorporate and distribute as part of their code the files (machine readable documents) created by OMA. These documents in OMA are called SUP or supporting documents. These documents are identified in the next slide.</a:t>
            </a:r>
          </a:p>
          <a:p>
            <a:pPr marL="85725" indent="0">
              <a:buNone/>
            </a:pPr>
            <a:endParaRPr lang="en-US" sz="1400" dirty="0" smtClean="0"/>
          </a:p>
          <a:p>
            <a:pPr marL="85725" indent="0">
              <a:buNone/>
            </a:pPr>
            <a:r>
              <a:rPr lang="en-US" sz="1400" dirty="0" smtClean="0"/>
              <a:t>If the new legal disclaimer is agreed, then the documents that will be affected are:</a:t>
            </a:r>
            <a:endParaRPr lang="en-US" sz="1400" dirty="0"/>
          </a:p>
          <a:p>
            <a:pPr marL="85725" indent="0">
              <a:buNone/>
            </a:pPr>
            <a:r>
              <a:rPr lang="en-US" sz="1800" b="1" dirty="0" smtClean="0"/>
              <a:t>1/ OMA LightweightM2M v1.0 (</a:t>
            </a:r>
            <a:r>
              <a:rPr lang="en-US" sz="1800" b="1" dirty="0" smtClean="0">
                <a:hlinkClick r:id="rId2"/>
              </a:rPr>
              <a:t>latest SUP baselines</a:t>
            </a:r>
            <a:r>
              <a:rPr lang="en-US" sz="1800" b="1" dirty="0" smtClean="0"/>
              <a:t>)</a:t>
            </a:r>
          </a:p>
          <a:p>
            <a:pPr marL="371475" indent="-285750"/>
            <a:r>
              <a:rPr lang="en-GB" sz="1400" dirty="0" smtClean="0"/>
              <a:t>OMA-SUP-XML_LWM2M_Access_Control-V1_ </a:t>
            </a:r>
          </a:p>
          <a:p>
            <a:pPr marL="371475" indent="-285750"/>
            <a:r>
              <a:rPr lang="en-GB" sz="1400" dirty="0" smtClean="0"/>
              <a:t>OMA-SUP-XML_LWM2M_Connectivity_Monitoring-V1_0</a:t>
            </a:r>
          </a:p>
          <a:p>
            <a:pPr marL="371475" indent="-285750"/>
            <a:r>
              <a:rPr lang="en-GB" sz="1400" dirty="0" smtClean="0"/>
              <a:t>OMA-SUP-XML_LWM2M_Connectivity_Statistics-V1_0</a:t>
            </a:r>
          </a:p>
          <a:p>
            <a:pPr marL="371475" indent="-285750"/>
            <a:r>
              <a:rPr lang="en-GB" sz="1400" dirty="0" smtClean="0"/>
              <a:t>OMA-SUP-XML_LWM2M_Device-V1_0</a:t>
            </a:r>
          </a:p>
          <a:p>
            <a:pPr marL="371475" indent="-285750"/>
            <a:r>
              <a:rPr lang="en-GB" sz="1400" dirty="0" smtClean="0"/>
              <a:t>OMA-SUP-XML_LWM2M_Firmware_Update-V1_0</a:t>
            </a:r>
          </a:p>
          <a:p>
            <a:pPr marL="371475" indent="-285750"/>
            <a:r>
              <a:rPr lang="en-GB" sz="1400" dirty="0" smtClean="0"/>
              <a:t>OMA-SUP-XML_LWM2M_Location-V1_0</a:t>
            </a:r>
          </a:p>
          <a:p>
            <a:pPr marL="371475" indent="-285750"/>
            <a:r>
              <a:rPr lang="en-GB" sz="1400" dirty="0" smtClean="0"/>
              <a:t>OMA-SUP-XML_LWM2M_Security-V1_0</a:t>
            </a:r>
          </a:p>
          <a:p>
            <a:pPr marL="371475" indent="-285750"/>
            <a:r>
              <a:rPr lang="en-GB" sz="1400" dirty="0" smtClean="0"/>
              <a:t>OMA-SUP-XML_LWM2M_Server-V1_0</a:t>
            </a:r>
          </a:p>
          <a:p>
            <a:pPr marL="85725" indent="0">
              <a:buNone/>
            </a:pPr>
            <a:endParaRPr lang="en-GB" sz="1800" b="1" dirty="0" smtClean="0"/>
          </a:p>
          <a:p>
            <a:pPr marL="85725" indent="0">
              <a:buNone/>
            </a:pPr>
            <a:r>
              <a:rPr lang="en-GB" sz="1800" b="1" dirty="0" smtClean="0"/>
              <a:t>2/ Schema of the editor tool commissioned by OMA staff:</a:t>
            </a:r>
            <a:endParaRPr lang="en-GB" sz="1800" b="1" dirty="0"/>
          </a:p>
          <a:p>
            <a:pPr marL="371475" indent="-285750"/>
            <a:r>
              <a:rPr lang="en-GB" sz="1400" u="sng" dirty="0">
                <a:hlinkClick r:id="rId3"/>
              </a:rPr>
              <a:t>http://technical.openmobilealliance.org/tech/profiles/LWM2M.xsd</a:t>
            </a:r>
            <a:r>
              <a:rPr lang="en-GB" sz="1400" dirty="0"/>
              <a:t> </a:t>
            </a:r>
          </a:p>
          <a:p>
            <a:pPr marL="85725" indent="0">
              <a:buNone/>
            </a:pPr>
            <a:endParaRPr lang="en-US" sz="1400" dirty="0" smtClean="0"/>
          </a:p>
        </p:txBody>
      </p:sp>
    </p:spTree>
    <p:extLst>
      <p:ext uri="{BB962C8B-B14F-4D97-AF65-F5344CB8AC3E}">
        <p14:creationId xmlns:p14="http://schemas.microsoft.com/office/powerpoint/2010/main" val="594207831"/>
      </p:ext>
    </p:extLst>
  </p:cSld>
  <p:clrMapOvr>
    <a:masterClrMapping/>
  </p:clrMapOvr>
  <p:transition>
    <p:zoom dir="in"/>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Final Template Text</a:t>
            </a:r>
            <a:endParaRPr lang="en-US" sz="3200" dirty="0"/>
          </a:p>
        </p:txBody>
      </p:sp>
      <p:sp>
        <p:nvSpPr>
          <p:cNvPr id="3" name="Content Placeholder 2"/>
          <p:cNvSpPr>
            <a:spLocks noGrp="1"/>
          </p:cNvSpPr>
          <p:nvPr>
            <p:ph idx="1"/>
          </p:nvPr>
        </p:nvSpPr>
        <p:spPr>
          <a:xfrm>
            <a:off x="196849" y="914400"/>
            <a:ext cx="8721725" cy="5180530"/>
          </a:xfrm>
        </p:spPr>
        <p:txBody>
          <a:bodyPr/>
          <a:lstStyle/>
          <a:p>
            <a:pPr marL="85725" indent="0">
              <a:buNone/>
            </a:pPr>
            <a:r>
              <a:rPr lang="en-US" sz="1400" dirty="0" smtClean="0"/>
              <a:t>Copyright 2016 </a:t>
            </a:r>
            <a:r>
              <a:rPr lang="en-US" sz="1400" dirty="0"/>
              <a:t>Open Mobile Alliance </a:t>
            </a:r>
            <a:r>
              <a:rPr lang="en-US" sz="1400" dirty="0" smtClean="0"/>
              <a:t>Ltd.  All </a:t>
            </a:r>
            <a:r>
              <a:rPr lang="en-US" sz="1400" dirty="0"/>
              <a:t>rights reserved.</a:t>
            </a:r>
            <a:br>
              <a:rPr lang="en-US" sz="1400" dirty="0"/>
            </a:br>
            <a:endParaRPr lang="en-US" sz="600" dirty="0"/>
          </a:p>
          <a:p>
            <a:pPr marL="85725" indent="0">
              <a:buNone/>
            </a:pPr>
            <a:r>
              <a:rPr lang="en-US" sz="1400" dirty="0"/>
              <a:t>Redistribution and use in source and binary forms, with or without modification, are permitted provided that the following conditions are met:</a:t>
            </a:r>
          </a:p>
          <a:p>
            <a:pPr marL="85725" indent="0">
              <a:buNone/>
            </a:pPr>
            <a:endParaRPr lang="en-US" sz="600" dirty="0"/>
          </a:p>
          <a:p>
            <a:pPr marL="85725" indent="0">
              <a:buNone/>
            </a:pPr>
            <a:r>
              <a:rPr lang="en-US" sz="1400" dirty="0"/>
              <a:t>1. Redistributions of source code must retain the above copyright notice, this list of conditions and the following disclaimer.</a:t>
            </a:r>
          </a:p>
          <a:p>
            <a:pPr marL="85725" indent="0">
              <a:buNone/>
            </a:pPr>
            <a:r>
              <a:rPr lang="en-US" sz="1400" dirty="0"/>
              <a:t>2. Redistributions in binary form must reproduce the above copyright notice, this list of conditions and the following disclaimer in the documentation and/or other materials provided with the distribution.</a:t>
            </a:r>
          </a:p>
          <a:p>
            <a:pPr marL="85725" indent="0">
              <a:buNone/>
            </a:pPr>
            <a:r>
              <a:rPr lang="en-US" sz="1400" dirty="0"/>
              <a:t>3. Neither the name of the copyright holder nor the names of its contributors may be used to endorse or promote products derived from this software without specific prior written permission.</a:t>
            </a:r>
          </a:p>
          <a:p>
            <a:pPr marL="85725" indent="0">
              <a:buNone/>
            </a:pPr>
            <a:endParaRPr lang="en-US" sz="600" dirty="0"/>
          </a:p>
          <a:p>
            <a:pPr marL="85725" indent="0">
              <a:buNone/>
            </a:pPr>
            <a:r>
              <a:rPr lang="en-US" sz="1400" dirty="0"/>
              <a:t>THIS SOFTWARE IS PROVIDED BY THE COPYRIGHT HOLDERS AND CONTRIBUTORS "AS IS" AND ANY EXPRESS OR IMPLIED WARRANTIES, INCLUDING, BUT NOT LIMITED TO, THE IMPLIED WARRANTIES OF MERCHANTABILITY AND FITNESS FOR A PARTICULAR PURPOSE ARE DISCLAIMED. IN NO EVENT SHALL THE COPYRIGHT HOLDER OR CONTRIBUTORS BE LIABLE FOR ANY DIRECT, INDIRECT, INCIDENTAL, SPECIAL, EXEMPLARY, OR CONSEQUENTIAL DAMAGES (INCLUDING, BUT NOT LIMITED TO, PROCUREMENT OF SUBSTITUTE GOODS OR SERVICES; LOSS OF USE, DATA, OR PROFITS; OR BUSINESS INTERRUPTION) HOWEVER CAUSED AND ON ANY THEORY OF LIABILITY, WHETHER IN CONTRACT, STRICT LIABILITY, OR TORT (INCLUDING NEGLIGENCE OR OTHERWISE) ARISING IN ANY WAY OUT OF THE USE OF THIS SOFTWARE, EVEN IF ADVISED OF THE POSSIBILITY OF SUCH DAMAGE.</a:t>
            </a:r>
          </a:p>
          <a:p>
            <a:pPr marL="85725" indent="0">
              <a:buNone/>
            </a:pPr>
            <a:endParaRPr lang="en-US" sz="600" dirty="0"/>
          </a:p>
          <a:p>
            <a:pPr marL="85725" indent="0">
              <a:buNone/>
            </a:pPr>
            <a:r>
              <a:rPr lang="en-US" sz="1400" dirty="0"/>
              <a:t>The above license is used as a license under copyright only.  Please reference the </a:t>
            </a:r>
            <a:r>
              <a:rPr lang="en-US" sz="1400" dirty="0" smtClean="0"/>
              <a:t>OMA IPR </a:t>
            </a:r>
            <a:r>
              <a:rPr lang="en-US" sz="1400" dirty="0"/>
              <a:t>Policy for patent licensing </a:t>
            </a:r>
            <a:r>
              <a:rPr lang="en-US" sz="1400" dirty="0" smtClean="0"/>
              <a:t>terms: </a:t>
            </a:r>
            <a:r>
              <a:rPr lang="en-US" sz="1400" dirty="0"/>
              <a:t>http://www.openmobilealliance.org/ipr.html</a:t>
            </a:r>
          </a:p>
        </p:txBody>
      </p:sp>
    </p:spTree>
    <p:extLst>
      <p:ext uri="{BB962C8B-B14F-4D97-AF65-F5344CB8AC3E}">
        <p14:creationId xmlns:p14="http://schemas.microsoft.com/office/powerpoint/2010/main" val="3435100342"/>
      </p:ext>
    </p:extLst>
  </p:cSld>
  <p:clrMapOvr>
    <a:masterClrMapping/>
  </p:clrMapOvr>
  <p:transition>
    <p:zoom dir="in"/>
  </p:transition>
  <p:timing>
    <p:tnLst>
      <p:par>
        <p:cTn id="1" dur="indefinite" restart="never" nodeType="tmRoot"/>
      </p:par>
    </p:tnLst>
  </p:timing>
</p:sld>
</file>

<file path=ppt/theme/theme1.xml><?xml version="1.0" encoding="utf-8"?>
<a:theme xmlns:a="http://schemas.openxmlformats.org/drawingml/2006/main" name="BOD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1_OMA 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90488" tIns="44450" rIns="90488" bIns="44450" numCol="1" anchor="t" anchorCtr="0" compatLnSpc="1">
        <a:prstTxWarp prst="textNoShape">
          <a:avLst/>
        </a:prstTxWarp>
      </a:bodyPr>
      <a:lstStyle>
        <a:defPPr marL="280988" marR="0" indent="-280988" algn="l" defTabSz="762000" rtl="0" eaLnBrk="0" fontAlgn="base" latinLnBrk="0" hangingPunct="0">
          <a:lnSpc>
            <a:spcPct val="100000"/>
          </a:lnSpc>
          <a:spcBef>
            <a:spcPct val="25000"/>
          </a:spcBef>
          <a:spcAft>
            <a:spcPct val="0"/>
          </a:spcAft>
          <a:buClr>
            <a:srgbClr val="000066"/>
          </a:buClr>
          <a:buSzTx/>
          <a:buFontTx/>
          <a:buChar char="•"/>
          <a:tabLst/>
          <a:defRPr kumimoji="0" lang="en-US" sz="2400" b="0" i="0" u="none" strike="noStrike" cap="none" normalizeH="0" baseline="0">
            <a:ln>
              <a:noFill/>
            </a:ln>
            <a:solidFill>
              <a:srgbClr val="000066"/>
            </a:solidFill>
            <a:effectLst/>
            <a:latin typeface="Tahoma" pitchFamily="-111" charset="0"/>
          </a:defRPr>
        </a:defPPr>
      </a:lstStyle>
    </a:spDef>
    <a:ln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90488" tIns="44450" rIns="90488" bIns="44450" numCol="1" anchor="t" anchorCtr="0" compatLnSpc="1">
        <a:prstTxWarp prst="textNoShape">
          <a:avLst/>
        </a:prstTxWarp>
      </a:bodyPr>
      <a:lstStyle>
        <a:defPPr marL="280988" marR="0" indent="-280988" algn="l" defTabSz="762000" rtl="0" eaLnBrk="0" fontAlgn="base" latinLnBrk="0" hangingPunct="0">
          <a:lnSpc>
            <a:spcPct val="100000"/>
          </a:lnSpc>
          <a:spcBef>
            <a:spcPct val="25000"/>
          </a:spcBef>
          <a:spcAft>
            <a:spcPct val="0"/>
          </a:spcAft>
          <a:buClr>
            <a:srgbClr val="000066"/>
          </a:buClr>
          <a:buSzTx/>
          <a:buFontTx/>
          <a:buChar char="•"/>
          <a:tabLst/>
          <a:defRPr kumimoji="0" lang="en-US" sz="2400" b="0" i="0" u="none" strike="noStrike" cap="none" normalizeH="0" baseline="0">
            <a:ln>
              <a:noFill/>
            </a:ln>
            <a:solidFill>
              <a:srgbClr val="000066"/>
            </a:solidFill>
            <a:effectLst/>
            <a:latin typeface="Tahoma" pitchFamily="-111" charset="0"/>
          </a:defRPr>
        </a:defPPr>
      </a:lstStyle>
    </a:lnDef>
  </a:objectDefaults>
  <a:extraClrSchemeLst>
    <a:extraClrScheme>
      <a:clrScheme name="1_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BOD Template.potx</Template>
  <TotalTime>22955</TotalTime>
  <Words>202</Words>
  <Application>Microsoft Office PowerPoint</Application>
  <PresentationFormat>On-screen Show (4:3)</PresentationFormat>
  <Paragraphs>35</Paragraphs>
  <Slides>3</Slides>
  <Notes>1</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BOD Template</vt:lpstr>
      <vt:lpstr> OMA-DM-2016-0013-INP_New_Legal_Disclaimer   </vt:lpstr>
      <vt:lpstr>Documents Affected by New Disclaimer</vt:lpstr>
      <vt:lpstr>Final Template Text</vt:lpstr>
    </vt:vector>
  </TitlesOfParts>
  <Company>Open Mobile Alliance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OMA 2005 Cost Analysis</dc:title>
  <dc:creator>Seth Newberry</dc:creator>
  <cp:lastModifiedBy>Sean Mcilroy</cp:lastModifiedBy>
  <cp:revision>986</cp:revision>
  <cp:lastPrinted>2012-08-07T23:46:26Z</cp:lastPrinted>
  <dcterms:created xsi:type="dcterms:W3CDTF">2012-04-17T11:12:42Z</dcterms:created>
  <dcterms:modified xsi:type="dcterms:W3CDTF">2016-03-15T18:41:12Z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544734510</vt:i4>
  </property>
  <property fmtid="{D5CDD505-2E9C-101B-9397-08002B2CF9AE}" pid="4" name="_EmailSubject">
    <vt:lpwstr>Staff changes to #0031R02</vt:lpwstr>
  </property>
  <property fmtid="{D5CDD505-2E9C-101B-9397-08002B2CF9AE}" pid="5" name="_AuthorEmail">
    <vt:lpwstr>asoloway@qti.qualcomm.com</vt:lpwstr>
  </property>
  <property fmtid="{D5CDD505-2E9C-101B-9397-08002B2CF9AE}" pid="6" name="_AuthorEmailDisplayName">
    <vt:lpwstr>Soloway, Alan</vt:lpwstr>
  </property>
  <property fmtid="{D5CDD505-2E9C-101B-9397-08002B2CF9AE}" pid="7" name="_PreviousAdHocReviewCycleID">
    <vt:i4>671356959</vt:i4>
  </property>
</Properties>
</file>