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63" r:id="rId3"/>
    <p:sldId id="364" r:id="rId4"/>
    <p:sldId id="348"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77" autoAdjust="0"/>
    <p:restoredTop sz="95083" autoAdjust="0"/>
  </p:normalViewPr>
  <p:slideViewPr>
    <p:cSldViewPr>
      <p:cViewPr varScale="1">
        <p:scale>
          <a:sx n="101" d="100"/>
          <a:sy n="101" d="100"/>
        </p:scale>
        <p:origin x="450" y="108"/>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OMA-DMSE-2018-0089</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9 Aug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OMA-DM&amp;SE-2018-0089-INP_Problems_with_LwM2M_Objects</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t>Problems with LwM2M Objects</a:t>
            </a:r>
            <a:r>
              <a:rPr lang="en-US" sz="2400" dirty="0"/>
              <a:t> </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Problems with LwM2M Objects</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a:xfrm>
            <a:off x="306388" y="1073150"/>
            <a:ext cx="8778875" cy="5383212"/>
          </a:xfrm>
        </p:spPr>
        <p:txBody>
          <a:bodyPr/>
          <a:lstStyle/>
          <a:p>
            <a:pPr marL="0" indent="0">
              <a:buNone/>
            </a:pPr>
            <a:r>
              <a:rPr lang="en-US" dirty="0"/>
              <a:t>During the OMNA Registration the following errors were found</a:t>
            </a:r>
          </a:p>
          <a:p>
            <a:pPr lvl="1"/>
            <a:r>
              <a:rPr lang="en-US" dirty="0"/>
              <a:t>Object 8 (Lock &amp; Wipe)</a:t>
            </a:r>
          </a:p>
          <a:p>
            <a:pPr lvl="2"/>
            <a:r>
              <a:rPr lang="en-US" dirty="0"/>
              <a:t>The URN inside of the Object contains blank spaces:</a:t>
            </a:r>
          </a:p>
          <a:p>
            <a:pPr lvl="3"/>
            <a:r>
              <a:rPr lang="en-US" dirty="0"/>
              <a:t> It appears as “urn:oma:lwm2m: oma:8” it should be “urn:oma:lwm2m:oma:8 without a blank space</a:t>
            </a:r>
          </a:p>
          <a:p>
            <a:pPr lvl="3"/>
            <a:endParaRPr lang="en-US" dirty="0"/>
          </a:p>
          <a:p>
            <a:pPr lvl="1"/>
            <a:r>
              <a:rPr lang="en-US" dirty="0"/>
              <a:t>Object 1 (Server)</a:t>
            </a:r>
          </a:p>
          <a:p>
            <a:pPr lvl="2"/>
            <a:r>
              <a:rPr lang="en-US" dirty="0"/>
              <a:t>The schema inside in this Object points to v1.1 but the element “LWM2MVersion” = 1.0 instead of v1.1</a:t>
            </a:r>
          </a:p>
          <a:p>
            <a:pPr lvl="2"/>
            <a:endParaRPr lang="en-US" dirty="0"/>
          </a:p>
          <a:p>
            <a:pPr lvl="1"/>
            <a:r>
              <a:rPr lang="en-US" dirty="0"/>
              <a:t>Object 21 (OSCORE)</a:t>
            </a:r>
          </a:p>
          <a:p>
            <a:pPr lvl="2"/>
            <a:r>
              <a:rPr lang="en-US" dirty="0"/>
              <a:t>The schema inside of this Object points to v1.0 but the “LWM2MVersion” = 1.1</a:t>
            </a:r>
          </a:p>
          <a:p>
            <a:pPr lvl="2"/>
            <a:endParaRPr lang="en-US" dirty="0"/>
          </a:p>
          <a:p>
            <a:pPr marL="0" indent="-3175">
              <a:buNone/>
            </a:pPr>
            <a:r>
              <a:rPr lang="en-US" dirty="0"/>
              <a:t>These errors were identified during the validation of the DDF file</a:t>
            </a:r>
          </a:p>
          <a:p>
            <a:pPr lvl="3"/>
            <a:endParaRPr lang="en-US" dirty="0"/>
          </a:p>
          <a:p>
            <a:pPr marL="0" indent="-4763">
              <a:buNone/>
            </a:pPr>
            <a:endParaRPr lang="en-US" dirty="0"/>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131A-6D35-431C-9255-E9DFC602CC6E}"/>
              </a:ext>
            </a:extLst>
          </p:cNvPr>
          <p:cNvSpPr>
            <a:spLocks noGrp="1"/>
          </p:cNvSpPr>
          <p:nvPr>
            <p:ph type="title"/>
          </p:nvPr>
        </p:nvSpPr>
        <p:spPr/>
        <p:txBody>
          <a:bodyPr/>
          <a:lstStyle/>
          <a:p>
            <a:r>
              <a:rPr lang="en-US" dirty="0"/>
              <a:t>Next</a:t>
            </a:r>
          </a:p>
        </p:txBody>
      </p:sp>
      <p:sp>
        <p:nvSpPr>
          <p:cNvPr id="3" name="Content Placeholder 2">
            <a:extLst>
              <a:ext uri="{FF2B5EF4-FFF2-40B4-BE49-F238E27FC236}">
                <a16:creationId xmlns:a16="http://schemas.microsoft.com/office/drawing/2014/main" id="{BF3428F8-0520-43CC-B01E-3E25677CB706}"/>
              </a:ext>
            </a:extLst>
          </p:cNvPr>
          <p:cNvSpPr>
            <a:spLocks noGrp="1"/>
          </p:cNvSpPr>
          <p:nvPr>
            <p:ph idx="1"/>
          </p:nvPr>
        </p:nvSpPr>
        <p:spPr/>
        <p:txBody>
          <a:bodyPr/>
          <a:lstStyle/>
          <a:p>
            <a:r>
              <a:rPr lang="en-US" dirty="0"/>
              <a:t>DMSE needs to create the corresponding PRs to resolve these problems.</a:t>
            </a:r>
          </a:p>
          <a:p>
            <a:pPr lvl="1"/>
            <a:r>
              <a:rPr lang="en-US" dirty="0"/>
              <a:t>Members should validate changes to the XML documents using the new validation tool after each merge.</a:t>
            </a:r>
          </a:p>
          <a:p>
            <a:pPr lvl="2"/>
            <a:r>
              <a:rPr lang="en-US" dirty="0"/>
              <a:t>See information in the README file: </a:t>
            </a:r>
          </a:p>
          <a:p>
            <a:pPr lvl="3"/>
            <a:r>
              <a:rPr lang="en-US" dirty="0"/>
              <a:t>https://github.com/OpenMobileAlliance/LwM2M-Objects/blob/development/README.md</a:t>
            </a:r>
          </a:p>
        </p:txBody>
      </p:sp>
    </p:spTree>
    <p:extLst>
      <p:ext uri="{BB962C8B-B14F-4D97-AF65-F5344CB8AC3E}">
        <p14:creationId xmlns:p14="http://schemas.microsoft.com/office/powerpoint/2010/main" val="4099454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Comments?</a:t>
            </a:r>
          </a:p>
        </p:txBody>
      </p:sp>
    </p:spTree>
    <p:extLst>
      <p:ext uri="{BB962C8B-B14F-4D97-AF65-F5344CB8AC3E}">
        <p14:creationId xmlns:p14="http://schemas.microsoft.com/office/powerpoint/2010/main" val="10238091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8953</TotalTime>
  <Pages>15</Pages>
  <Words>391</Words>
  <Application>Microsoft Office PowerPoint</Application>
  <PresentationFormat>Custom</PresentationFormat>
  <Paragraphs>30</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OMA-DM&amp;SE-2018-0089-INP_Problems_with_LwM2M_Objects   Problems with LwM2M Objects </vt:lpstr>
      <vt:lpstr>Problems with LwM2M Objects</vt:lpstr>
      <vt:lpstr>Next</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410</cp:revision>
  <cp:lastPrinted>1999-04-27T06:51:51Z</cp:lastPrinted>
  <dcterms:created xsi:type="dcterms:W3CDTF">2002-03-19T14:05:12Z</dcterms:created>
  <dcterms:modified xsi:type="dcterms:W3CDTF">2018-08-10T00:21:21Z</dcterms:modified>
</cp:coreProperties>
</file>