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293" r:id="rId2"/>
    <p:sldId id="357" r:id="rId3"/>
    <p:sldId id="353" r:id="rId4"/>
    <p:sldId id="358" r:id="rId5"/>
    <p:sldId id="355" r:id="rId6"/>
    <p:sldId id="356" r:id="rId7"/>
    <p:sldId id="354" r:id="rId8"/>
    <p:sldId id="339" r:id="rId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335" autoAdjust="0"/>
  </p:normalViewPr>
  <p:slideViewPr>
    <p:cSldViewPr>
      <p:cViewPr varScale="1">
        <p:scale>
          <a:sx n="106" d="100"/>
          <a:sy n="106" d="100"/>
        </p:scale>
        <p:origin x="132" y="12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OMA-DM-2018-0020</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06 Mar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a:t>OMA-DM-2018-0020-INP_Changes_to_remove_SUP_from_LwM2Mv1_1</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Changes for Removing SUP Files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smtClean="0"/>
              <a:t>Last week DM agreed to decouple LwM2M v1.1 protocol from supporting files currently listed under this Enabler.</a:t>
            </a:r>
          </a:p>
          <a:p>
            <a:pPr marL="0" indent="0">
              <a:buNone/>
            </a:pPr>
            <a:r>
              <a:rPr lang="en-US" dirty="0" smtClean="0"/>
              <a:t>This presentation indicates the changes that the staff will perform to meet this request:</a:t>
            </a:r>
          </a:p>
          <a:p>
            <a:pPr lvl="1"/>
            <a:r>
              <a:rPr lang="en-US" dirty="0" smtClean="0"/>
              <a:t>Changes in the OMA Portal</a:t>
            </a:r>
          </a:p>
          <a:p>
            <a:pPr lvl="2"/>
            <a:r>
              <a:rPr lang="en-US" dirty="0" smtClean="0"/>
              <a:t>Approval of a new WI for each existing supporting file (see attached WI presentation)</a:t>
            </a:r>
          </a:p>
          <a:p>
            <a:pPr lvl="1"/>
            <a:r>
              <a:rPr lang="en-US" dirty="0" smtClean="0"/>
              <a:t>Changes in GitHub</a:t>
            </a:r>
          </a:p>
          <a:p>
            <a:pPr lvl="2"/>
            <a:r>
              <a:rPr lang="en-US" dirty="0" smtClean="0"/>
              <a:t>Short &amp; long term</a:t>
            </a:r>
          </a:p>
          <a:p>
            <a:pPr lvl="2"/>
            <a:endParaRPr lang="en-US" dirty="0"/>
          </a:p>
          <a:p>
            <a:pPr lvl="2"/>
            <a:endParaRPr lang="en-US" dirty="0" smtClean="0"/>
          </a:p>
          <a:p>
            <a:pPr marL="0" indent="0">
              <a:buNone/>
            </a:pPr>
            <a:endParaRPr lang="en-US" dirty="0"/>
          </a:p>
        </p:txBody>
      </p:sp>
    </p:spTree>
    <p:extLst>
      <p:ext uri="{BB962C8B-B14F-4D97-AF65-F5344CB8AC3E}">
        <p14:creationId xmlns:p14="http://schemas.microsoft.com/office/powerpoint/2010/main" val="3116764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Portal Changes </a:t>
            </a:r>
            <a:r>
              <a:rPr lang="en-US" sz="2000" b="0" dirty="0" smtClean="0"/>
              <a:t>(I)</a:t>
            </a:r>
            <a:endParaRPr lang="en-US" sz="2000" b="0" dirty="0"/>
          </a:p>
        </p:txBody>
      </p:sp>
      <p:sp>
        <p:nvSpPr>
          <p:cNvPr id="3" name="Content Placeholder 2"/>
          <p:cNvSpPr>
            <a:spLocks noGrp="1"/>
          </p:cNvSpPr>
          <p:nvPr>
            <p:ph idx="1"/>
          </p:nvPr>
        </p:nvSpPr>
        <p:spPr>
          <a:xfrm>
            <a:off x="291306" y="1073150"/>
            <a:ext cx="8778875" cy="5383212"/>
          </a:xfrm>
        </p:spPr>
        <p:txBody>
          <a:bodyPr/>
          <a:lstStyle/>
          <a:p>
            <a:pPr lvl="1"/>
            <a:r>
              <a:rPr lang="en-US" sz="2000" dirty="0" smtClean="0"/>
              <a:t>Creation of a new Working Area in the portal “</a:t>
            </a:r>
            <a:r>
              <a:rPr lang="en-US" sz="2000" b="1" dirty="0" smtClean="0"/>
              <a:t>LwM2MObjects</a:t>
            </a:r>
            <a:r>
              <a:rPr lang="en-US" sz="2000" dirty="0" smtClean="0"/>
              <a:t>” </a:t>
            </a:r>
          </a:p>
          <a:p>
            <a:pPr lvl="2"/>
            <a:r>
              <a:rPr lang="en-US" sz="1800" dirty="0" smtClean="0"/>
              <a:t>Link to GitHub repository</a:t>
            </a:r>
          </a:p>
          <a:p>
            <a:pPr lvl="1"/>
            <a:r>
              <a:rPr lang="en-US" sz="2000" dirty="0" smtClean="0"/>
              <a:t>Creation of a new </a:t>
            </a:r>
            <a:r>
              <a:rPr lang="en-US" sz="2000" b="1" dirty="0" smtClean="0"/>
              <a:t>WI</a:t>
            </a:r>
            <a:r>
              <a:rPr lang="en-US" sz="2000" dirty="0" smtClean="0"/>
              <a:t> </a:t>
            </a:r>
            <a:r>
              <a:rPr lang="en-US" sz="2000" dirty="0" smtClean="0"/>
              <a:t>for </a:t>
            </a:r>
            <a:r>
              <a:rPr lang="en-US" sz="2000" dirty="0" smtClean="0"/>
              <a:t>each </a:t>
            </a:r>
            <a:r>
              <a:rPr lang="en-US" sz="2000" dirty="0" smtClean="0"/>
              <a:t>Object (v1.0 or v1.1): (</a:t>
            </a:r>
            <a:r>
              <a:rPr lang="en-US" sz="1600" dirty="0" smtClean="0"/>
              <a:t>latest version for each document</a:t>
            </a:r>
            <a:r>
              <a:rPr lang="en-US" sz="2000" dirty="0" smtClean="0"/>
              <a:t>)</a:t>
            </a:r>
            <a:endParaRPr lang="en-US" sz="2000" dirty="0" smtClean="0"/>
          </a:p>
          <a:p>
            <a:pPr lvl="2"/>
            <a:r>
              <a:rPr lang="en-US" sz="1800" dirty="0" smtClean="0"/>
              <a:t>OMA-LWM2M_Access_Control-V1_0_1</a:t>
            </a:r>
          </a:p>
          <a:p>
            <a:pPr lvl="2"/>
            <a:r>
              <a:rPr lang="en-US" sz="1800" dirty="0" smtClean="0"/>
              <a:t>OMA-LWM2M_Connectivity_Monitoring-V1_0_1</a:t>
            </a:r>
          </a:p>
          <a:p>
            <a:pPr lvl="2"/>
            <a:r>
              <a:rPr lang="en-US" sz="1800" dirty="0" smtClean="0"/>
              <a:t>OMA-LWM2M_Connectivity_Statistics-V1_0_1</a:t>
            </a:r>
          </a:p>
          <a:p>
            <a:pPr lvl="2"/>
            <a:r>
              <a:rPr lang="en-US" sz="1800" dirty="0" smtClean="0"/>
              <a:t>OMA-LWM2M_Device-V1_0_1 </a:t>
            </a:r>
            <a:endParaRPr lang="en-US" sz="1800" dirty="0"/>
          </a:p>
          <a:p>
            <a:pPr lvl="2"/>
            <a:r>
              <a:rPr lang="en-US" sz="1800" dirty="0" smtClean="0"/>
              <a:t>OMA-LWM2M_Firmware_Update-V1_0_1</a:t>
            </a:r>
          </a:p>
          <a:p>
            <a:pPr lvl="2"/>
            <a:r>
              <a:rPr lang="en-US" sz="1800" dirty="0" smtClean="0"/>
              <a:t>OMA-LWM2M_Location-V1_0</a:t>
            </a:r>
          </a:p>
          <a:p>
            <a:pPr lvl="2"/>
            <a:r>
              <a:rPr lang="en-US" sz="1800" dirty="0" smtClean="0"/>
              <a:t>OMA-LWM2M_Security-</a:t>
            </a:r>
            <a:r>
              <a:rPr lang="en-US" sz="1800" dirty="0" smtClean="0">
                <a:solidFill>
                  <a:srgbClr val="FF0000"/>
                </a:solidFill>
              </a:rPr>
              <a:t>V1_1  (received new Resources)</a:t>
            </a:r>
            <a:endParaRPr lang="en-US" sz="1800" dirty="0" smtClean="0">
              <a:solidFill>
                <a:srgbClr val="FF0000"/>
              </a:solidFill>
            </a:endParaRPr>
          </a:p>
          <a:p>
            <a:pPr lvl="2"/>
            <a:r>
              <a:rPr lang="en-US" sz="1800" dirty="0" smtClean="0"/>
              <a:t>OMA-LWM2M_Server-</a:t>
            </a:r>
            <a:r>
              <a:rPr lang="en-US" sz="1800" dirty="0" smtClean="0">
                <a:solidFill>
                  <a:srgbClr val="FF0000"/>
                </a:solidFill>
              </a:rPr>
              <a:t>V1_1  (Resource elements have been updated)</a:t>
            </a:r>
            <a:endParaRPr lang="en-US" sz="1800" dirty="0" smtClean="0">
              <a:solidFill>
                <a:srgbClr val="FF0000"/>
              </a:solidFill>
            </a:endParaRPr>
          </a:p>
          <a:p>
            <a:pPr lvl="2"/>
            <a:r>
              <a:rPr lang="en-US" sz="1800" dirty="0" smtClean="0"/>
              <a:t>OMA-LWM2M_OSCORE-</a:t>
            </a:r>
            <a:r>
              <a:rPr lang="en-US" sz="1800" dirty="0" smtClean="0">
                <a:solidFill>
                  <a:srgbClr val="FF0000"/>
                </a:solidFill>
              </a:rPr>
              <a:t>V1.0</a:t>
            </a:r>
            <a:endParaRPr lang="en-US" sz="1800" dirty="0" smtClean="0">
              <a:solidFill>
                <a:srgbClr val="FF0000"/>
              </a:solidFill>
            </a:endParaRPr>
          </a:p>
        </p:txBody>
      </p:sp>
    </p:spTree>
    <p:extLst>
      <p:ext uri="{BB962C8B-B14F-4D97-AF65-F5344CB8AC3E}">
        <p14:creationId xmlns:p14="http://schemas.microsoft.com/office/powerpoint/2010/main" val="4042602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LwM2M Schema</a:t>
            </a:r>
          </a:p>
          <a:p>
            <a:pPr lvl="1"/>
            <a:r>
              <a:rPr lang="en-US" dirty="0" smtClean="0"/>
              <a:t>Should be the schema part of the Enabler LwM2M v1.1?</a:t>
            </a:r>
          </a:p>
          <a:p>
            <a:pPr lvl="2"/>
            <a:r>
              <a:rPr lang="en-US" dirty="0" smtClean="0"/>
              <a:t>If yes the filename should be: LwM2M-V1_1</a:t>
            </a:r>
            <a:endParaRPr lang="en-US" dirty="0"/>
          </a:p>
        </p:txBody>
      </p:sp>
      <p:sp>
        <p:nvSpPr>
          <p:cNvPr id="4" name="Title 1"/>
          <p:cNvSpPr>
            <a:spLocks noGrp="1"/>
          </p:cNvSpPr>
          <p:nvPr>
            <p:ph type="title"/>
          </p:nvPr>
        </p:nvSpPr>
        <p:spPr>
          <a:xfrm>
            <a:off x="306388" y="233363"/>
            <a:ext cx="8748712" cy="703262"/>
          </a:xfrm>
        </p:spPr>
        <p:txBody>
          <a:bodyPr/>
          <a:lstStyle/>
          <a:p>
            <a:r>
              <a:rPr lang="en-US" dirty="0" smtClean="0"/>
              <a:t>Portal Changes </a:t>
            </a:r>
            <a:r>
              <a:rPr lang="en-US" sz="2400" b="0" dirty="0" smtClean="0"/>
              <a:t>(</a:t>
            </a:r>
            <a:r>
              <a:rPr lang="en-US" sz="2400" b="0" dirty="0" smtClean="0"/>
              <a:t>II)</a:t>
            </a:r>
            <a:endParaRPr lang="en-US" b="0" dirty="0"/>
          </a:p>
        </p:txBody>
      </p:sp>
    </p:spTree>
    <p:extLst>
      <p:ext uri="{BB962C8B-B14F-4D97-AF65-F5344CB8AC3E}">
        <p14:creationId xmlns:p14="http://schemas.microsoft.com/office/powerpoint/2010/main" val="703147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1" y="234950"/>
            <a:ext cx="8748712" cy="703262"/>
          </a:xfrm>
        </p:spPr>
        <p:txBody>
          <a:bodyPr/>
          <a:lstStyle/>
          <a:p>
            <a:r>
              <a:rPr lang="en-US" dirty="0" smtClean="0"/>
              <a:t>Portal Changes </a:t>
            </a:r>
            <a:r>
              <a:rPr lang="en-US" sz="2400" b="0" dirty="0" smtClean="0"/>
              <a:t>(</a:t>
            </a:r>
            <a:r>
              <a:rPr lang="en-US" sz="2400" b="0" dirty="0" smtClean="0"/>
              <a:t>III)</a:t>
            </a:r>
            <a:endParaRPr lang="en-US" sz="2400" b="0" dirty="0"/>
          </a:p>
        </p:txBody>
      </p:sp>
      <p:sp>
        <p:nvSpPr>
          <p:cNvPr id="3" name="Content Placeholder 2"/>
          <p:cNvSpPr>
            <a:spLocks noGrp="1"/>
          </p:cNvSpPr>
          <p:nvPr>
            <p:ph idx="1"/>
          </p:nvPr>
        </p:nvSpPr>
        <p:spPr/>
        <p:txBody>
          <a:bodyPr/>
          <a:lstStyle/>
          <a:p>
            <a:pPr lvl="1"/>
            <a:r>
              <a:rPr lang="en-US" dirty="0" smtClean="0"/>
              <a:t>Each new Enabler will contain:</a:t>
            </a:r>
          </a:p>
          <a:p>
            <a:pPr lvl="2"/>
            <a:r>
              <a:rPr lang="en-US" dirty="0" smtClean="0"/>
              <a:t>Supporting file</a:t>
            </a:r>
          </a:p>
          <a:p>
            <a:pPr lvl="2"/>
            <a:r>
              <a:rPr lang="en-US" dirty="0" smtClean="0"/>
              <a:t>TS </a:t>
            </a:r>
            <a:r>
              <a:rPr lang="en-US" dirty="0" smtClean="0"/>
              <a:t>(optional)</a:t>
            </a:r>
            <a:endParaRPr lang="en-US" dirty="0" smtClean="0"/>
          </a:p>
          <a:p>
            <a:pPr lvl="2"/>
            <a:r>
              <a:rPr lang="en-US" dirty="0" smtClean="0"/>
              <a:t>README file</a:t>
            </a:r>
          </a:p>
          <a:p>
            <a:pPr lvl="3"/>
            <a:r>
              <a:rPr lang="en-US" dirty="0" smtClean="0"/>
              <a:t>Instead of the ERELD</a:t>
            </a:r>
            <a:endParaRPr lang="en-US" dirty="0" smtClean="0"/>
          </a:p>
          <a:p>
            <a:pPr lvl="3"/>
            <a:r>
              <a:rPr lang="en-US" dirty="0" smtClean="0"/>
              <a:t>Indicates dependencies to LwM2M version</a:t>
            </a:r>
            <a:r>
              <a:rPr lang="en-US" dirty="0" smtClean="0"/>
              <a:t>.</a:t>
            </a:r>
          </a:p>
          <a:p>
            <a:pPr lvl="1"/>
            <a:r>
              <a:rPr lang="en-US" dirty="0" smtClean="0"/>
              <a:t>See attached WI is for LwM2M Access Control</a:t>
            </a:r>
          </a:p>
          <a:p>
            <a:pPr lvl="2"/>
            <a:r>
              <a:rPr lang="en-US" dirty="0" smtClean="0"/>
              <a:t>If the WG agrees with this template for the Access Control, the OMA staff will replicate a similar WI for each of the Objects indicated in the slide 3 of this presentation</a:t>
            </a:r>
          </a:p>
          <a:p>
            <a:pPr lvl="1"/>
            <a:r>
              <a:rPr lang="en-US" sz="2000" dirty="0"/>
              <a:t>Champions?</a:t>
            </a:r>
          </a:p>
          <a:p>
            <a:pPr lvl="1"/>
            <a:r>
              <a:rPr lang="en-US" sz="2000" dirty="0"/>
              <a:t>Supporting Companies?</a:t>
            </a:r>
          </a:p>
          <a:p>
            <a:pPr lvl="2"/>
            <a:endParaRPr lang="en-US" dirty="0" smtClean="0"/>
          </a:p>
        </p:txBody>
      </p:sp>
    </p:spTree>
    <p:extLst>
      <p:ext uri="{BB962C8B-B14F-4D97-AF65-F5344CB8AC3E}">
        <p14:creationId xmlns:p14="http://schemas.microsoft.com/office/powerpoint/2010/main" val="3455211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GitHub Changes </a:t>
            </a:r>
            <a:r>
              <a:rPr lang="en-US" sz="2000" b="0" dirty="0" smtClean="0"/>
              <a:t>(I)</a:t>
            </a:r>
            <a:endParaRPr lang="en-US" sz="2000" b="0" dirty="0"/>
          </a:p>
        </p:txBody>
      </p:sp>
      <p:sp>
        <p:nvSpPr>
          <p:cNvPr id="3" name="Content Placeholder 2"/>
          <p:cNvSpPr>
            <a:spLocks noGrp="1"/>
          </p:cNvSpPr>
          <p:nvPr>
            <p:ph idx="1"/>
          </p:nvPr>
        </p:nvSpPr>
        <p:spPr/>
        <p:txBody>
          <a:bodyPr/>
          <a:lstStyle/>
          <a:p>
            <a:pPr lvl="1"/>
            <a:r>
              <a:rPr lang="en-US" dirty="0" smtClean="0"/>
              <a:t>No Changes on the Short Term</a:t>
            </a:r>
          </a:p>
          <a:p>
            <a:pPr lvl="2"/>
            <a:r>
              <a:rPr lang="en-US" dirty="0" smtClean="0"/>
              <a:t>Keep GitHub Repository LwM2M_v1_1 as it is</a:t>
            </a:r>
          </a:p>
          <a:p>
            <a:pPr lvl="2"/>
            <a:r>
              <a:rPr lang="en-US" dirty="0" smtClean="0"/>
              <a:t>md2HTML </a:t>
            </a:r>
            <a:r>
              <a:rPr lang="en-US" dirty="0" smtClean="0"/>
              <a:t>will present TSs and Object files on the same page</a:t>
            </a:r>
          </a:p>
          <a:p>
            <a:pPr lvl="2"/>
            <a:r>
              <a:rPr lang="en-US" dirty="0" smtClean="0"/>
              <a:t>README file</a:t>
            </a:r>
          </a:p>
          <a:p>
            <a:pPr lvl="3"/>
            <a:r>
              <a:rPr lang="en-US" dirty="0" smtClean="0"/>
              <a:t>Use </a:t>
            </a:r>
            <a:r>
              <a:rPr lang="en-US" dirty="0" smtClean="0"/>
              <a:t>it as an ERELD file</a:t>
            </a:r>
          </a:p>
          <a:p>
            <a:pPr lvl="4"/>
            <a:r>
              <a:rPr lang="en-US" dirty="0" smtClean="0"/>
              <a:t>List of Objects related to LwM2M v1.1</a:t>
            </a:r>
          </a:p>
          <a:p>
            <a:pPr marL="508000" lvl="1" indent="-285750"/>
            <a:r>
              <a:rPr lang="en-US" dirty="0" smtClean="0"/>
              <a:t>Longer Term</a:t>
            </a:r>
          </a:p>
          <a:p>
            <a:pPr marL="736600" lvl="2" indent="-285750"/>
            <a:r>
              <a:rPr lang="en-US" dirty="0" smtClean="0"/>
              <a:t>Keep using the same repository for development of LwM2M v1.2</a:t>
            </a:r>
          </a:p>
          <a:p>
            <a:pPr marL="962025" lvl="3" indent="-285750"/>
            <a:r>
              <a:rPr lang="en-US" dirty="0" smtClean="0"/>
              <a:t>Remove the version from the repository and file names</a:t>
            </a:r>
          </a:p>
          <a:p>
            <a:pPr marL="1195387" lvl="4" indent="-285750"/>
            <a:r>
              <a:rPr lang="en-US" dirty="0" smtClean="0"/>
              <a:t>Version, Status &amp; Date will be added to the files when merging the “development” branch into “master” branch</a:t>
            </a:r>
          </a:p>
          <a:p>
            <a:pPr marL="1652587" lvl="5" indent="-285750"/>
            <a:r>
              <a:rPr lang="en-US" dirty="0" smtClean="0"/>
              <a:t>Release &amp; Tags will be used to mark Candidate &amp; Approval Versions of the Enablers</a:t>
            </a:r>
          </a:p>
          <a:p>
            <a:pPr marL="1195387" lvl="4" indent="-285750"/>
            <a:r>
              <a:rPr lang="en-US" dirty="0" smtClean="0"/>
              <a:t>Future changes of approved Enablers will be done in the same repository</a:t>
            </a:r>
          </a:p>
          <a:p>
            <a:pPr marL="1195387" lvl="4" indent="-285750"/>
            <a:r>
              <a:rPr lang="en-US" dirty="0" smtClean="0"/>
              <a:t>Different branches will be used to develop different versions of LwM2M, if needed</a:t>
            </a:r>
          </a:p>
          <a:p>
            <a:pPr marL="1195387" lvl="4" indent="-285750"/>
            <a:endParaRPr lang="en-US" dirty="0" smtClean="0"/>
          </a:p>
        </p:txBody>
      </p:sp>
    </p:spTree>
    <p:extLst>
      <p:ext uri="{BB962C8B-B14F-4D97-AF65-F5344CB8AC3E}">
        <p14:creationId xmlns:p14="http://schemas.microsoft.com/office/powerpoint/2010/main" val="3651405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p:txBody>
          <a:bodyPr/>
          <a:lstStyle/>
          <a:p>
            <a:r>
              <a:rPr lang="en-US" dirty="0" smtClean="0"/>
              <a:t>WG Agreement</a:t>
            </a:r>
          </a:p>
          <a:p>
            <a:pPr lvl="1"/>
            <a:r>
              <a:rPr lang="en-US" dirty="0" smtClean="0"/>
              <a:t>Does DM agrees with the list of new Work </a:t>
            </a:r>
            <a:r>
              <a:rPr lang="en-US" dirty="0" smtClean="0"/>
              <a:t>Items and latest version of the corresponding documents?</a:t>
            </a:r>
          </a:p>
          <a:p>
            <a:pPr lvl="1"/>
            <a:r>
              <a:rPr lang="en-US" dirty="0"/>
              <a:t>Does OMA DM WG agrees with </a:t>
            </a:r>
            <a:r>
              <a:rPr lang="en-US" dirty="0" smtClean="0"/>
              <a:t>the proposed </a:t>
            </a:r>
            <a:r>
              <a:rPr lang="en-US" dirty="0"/>
              <a:t>WI for Access Control?</a:t>
            </a:r>
          </a:p>
          <a:p>
            <a:pPr lvl="1"/>
            <a:r>
              <a:rPr lang="en-US" dirty="0"/>
              <a:t>Does OMA DM WG agrees </a:t>
            </a:r>
            <a:r>
              <a:rPr lang="en-US" dirty="0" smtClean="0"/>
              <a:t>that the staff can create the rest of WIs based on the attached WI?</a:t>
            </a:r>
            <a:endParaRPr lang="en-US" dirty="0"/>
          </a:p>
          <a:p>
            <a:pPr lvl="2"/>
            <a:r>
              <a:rPr lang="en-US" dirty="0" smtClean="0"/>
              <a:t>Upon DM WG agreement the staff will:</a:t>
            </a:r>
          </a:p>
          <a:p>
            <a:pPr lvl="3"/>
            <a:r>
              <a:rPr lang="en-US" dirty="0" smtClean="0"/>
              <a:t>The </a:t>
            </a:r>
            <a:r>
              <a:rPr lang="en-US" dirty="0"/>
              <a:t>staff will create </a:t>
            </a:r>
            <a:r>
              <a:rPr lang="en-US" dirty="0" smtClean="0"/>
              <a:t>a WI for each Object listed in page 3</a:t>
            </a:r>
          </a:p>
          <a:p>
            <a:pPr lvl="3"/>
            <a:r>
              <a:rPr lang="en-US" dirty="0" smtClean="0"/>
              <a:t>All the created WIs will be placed in an 3 days R&amp;A with all the WIs for DM Ratification.</a:t>
            </a:r>
          </a:p>
          <a:p>
            <a:pPr lvl="3"/>
            <a:r>
              <a:rPr lang="en-US" dirty="0" smtClean="0"/>
              <a:t>The Steering Committee will be notified of the separation of LwM2M protocol from its Objects </a:t>
            </a:r>
          </a:p>
          <a:p>
            <a:pPr lvl="3"/>
            <a:r>
              <a:rPr lang="en-US" dirty="0" smtClean="0"/>
              <a:t>No WI </a:t>
            </a:r>
            <a:r>
              <a:rPr lang="en-US" dirty="0" err="1" smtClean="0"/>
              <a:t>eVote</a:t>
            </a:r>
            <a:r>
              <a:rPr lang="en-US" dirty="0" smtClean="0"/>
              <a:t> will be required for this separation</a:t>
            </a:r>
            <a:endParaRPr lang="en-US" dirty="0"/>
          </a:p>
          <a:p>
            <a:pPr lvl="1"/>
            <a:endParaRPr lang="en-US" dirty="0"/>
          </a:p>
        </p:txBody>
      </p:sp>
    </p:spTree>
    <p:extLst>
      <p:ext uri="{BB962C8B-B14F-4D97-AF65-F5344CB8AC3E}">
        <p14:creationId xmlns:p14="http://schemas.microsoft.com/office/powerpoint/2010/main" val="2278782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9068</TotalTime>
  <Pages>15</Pages>
  <Words>671</Words>
  <Application>Microsoft Office PowerPoint</Application>
  <PresentationFormat>Custom</PresentationFormat>
  <Paragraphs>72</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宋体</vt:lpstr>
      <vt:lpstr>Arial</vt:lpstr>
      <vt:lpstr>Arial Narrow</vt:lpstr>
      <vt:lpstr>Tahoma</vt:lpstr>
      <vt:lpstr>Times New Roman</vt:lpstr>
      <vt:lpstr>OMA Template</vt:lpstr>
      <vt:lpstr>OMA-DM-2018-0020-INP_Changes_to_remove_SUP_from_LwM2Mv1_1  Changes for Removing SUP Files </vt:lpstr>
      <vt:lpstr>Introduction</vt:lpstr>
      <vt:lpstr>Portal Changes (I)</vt:lpstr>
      <vt:lpstr>Portal Changes (II)</vt:lpstr>
      <vt:lpstr>Portal Changes (III)</vt:lpstr>
      <vt:lpstr>GitHub Changes (I)</vt:lpstr>
      <vt:lpstr>Next Steps</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368</cp:revision>
  <cp:lastPrinted>1999-04-27T06:51:51Z</cp:lastPrinted>
  <dcterms:created xsi:type="dcterms:W3CDTF">2002-03-19T14:05:12Z</dcterms:created>
  <dcterms:modified xsi:type="dcterms:W3CDTF">2018-03-05T21:57:38Z</dcterms:modified>
</cp:coreProperties>
</file>