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diagrams/layout5.xml" ContentType="application/vnd.openxmlformats-officedocument.drawingml.diagramLayout+xml"/>
  <Override PartName="/ppt/diagrams/data6.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Default Extension="vml" ContentType="application/vnd.openxmlformats-officedocument.vmlDrawing"/>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diagrams/colors6.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quickStyle5.xml" ContentType="application/vnd.openxmlformats-officedocument.drawingml.diagramStyl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20"/>
  </p:notesMasterIdLst>
  <p:handoutMasterIdLst>
    <p:handoutMasterId r:id="rId21"/>
  </p:handoutMasterIdLst>
  <p:sldIdLst>
    <p:sldId id="293" r:id="rId2"/>
    <p:sldId id="323" r:id="rId3"/>
    <p:sldId id="307" r:id="rId4"/>
    <p:sldId id="308" r:id="rId5"/>
    <p:sldId id="311" r:id="rId6"/>
    <p:sldId id="309" r:id="rId7"/>
    <p:sldId id="312" r:id="rId8"/>
    <p:sldId id="313" r:id="rId9"/>
    <p:sldId id="314" r:id="rId10"/>
    <p:sldId id="315" r:id="rId11"/>
    <p:sldId id="316" r:id="rId12"/>
    <p:sldId id="317" r:id="rId13"/>
    <p:sldId id="318" r:id="rId14"/>
    <p:sldId id="319" r:id="rId15"/>
    <p:sldId id="320" r:id="rId16"/>
    <p:sldId id="321" r:id="rId17"/>
    <p:sldId id="322" r:id="rId18"/>
    <p:sldId id="324" r:id="rId19"/>
  </p:sldIdLst>
  <p:sldSz cx="9363075" cy="7023100"/>
  <p:notesSz cx="7010400" cy="9296400"/>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000FF"/>
    <a:srgbClr val="700000"/>
    <a:srgbClr val="FFFF99"/>
    <a:srgbClr val="FFFF66"/>
    <a:srgbClr val="FDB5C3"/>
    <a:srgbClr val="99FFCC"/>
    <a:srgbClr val="FFCCCC"/>
    <a:srgbClr val="FEEDCE"/>
    <a:srgbClr val="33006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5" autoAdjust="0"/>
    <p:restoredTop sz="91087" autoAdjust="0"/>
  </p:normalViewPr>
  <p:slideViewPr>
    <p:cSldViewPr snapToGrid="0">
      <p:cViewPr>
        <p:scale>
          <a:sx n="90" d="100"/>
          <a:sy n="90" d="100"/>
        </p:scale>
        <p:origin x="-384" y="-17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9" d="100"/>
          <a:sy n="79" d="100"/>
        </p:scale>
        <p:origin x="-2046" y="-102"/>
      </p:cViewPr>
      <p:guideLst>
        <p:guide orient="horz" pos="2929"/>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7B3419-9572-4520-88CE-5CF09D9FFD4F}" type="doc">
      <dgm:prSet loTypeId="urn:microsoft.com/office/officeart/2005/8/layout/radial1" loCatId="cycle" qsTypeId="urn:microsoft.com/office/officeart/2005/8/quickstyle/3d2" qsCatId="3D" csTypeId="urn:microsoft.com/office/officeart/2005/8/colors/accent1_2" csCatId="accent1" phldr="1"/>
      <dgm:spPr/>
      <dgm:t>
        <a:bodyPr/>
        <a:lstStyle/>
        <a:p>
          <a:endParaRPr lang="en-US"/>
        </a:p>
      </dgm:t>
    </dgm:pt>
    <dgm:pt modelId="{7949267A-D7EB-4E68-8F50-3E31BA9C8313}">
      <dgm:prSet phldrT="[Text]"/>
      <dgm:spPr>
        <a:solidFill>
          <a:schemeClr val="accent6">
            <a:lumMod val="75000"/>
          </a:schemeClr>
        </a:solidFill>
      </dgm:spPr>
      <dgm:t>
        <a:bodyPr/>
        <a:lstStyle/>
        <a:p>
          <a:r>
            <a:rPr lang="en-US" b="1" dirty="0" smtClean="0"/>
            <a:t>Major Use Cases</a:t>
          </a:r>
          <a:endParaRPr lang="en-US" b="1" dirty="0"/>
        </a:p>
      </dgm:t>
    </dgm:pt>
    <dgm:pt modelId="{BD5AD64E-BC5A-4D3F-8F04-7866D75A1E5E}" type="parTrans" cxnId="{A5464D3E-1D30-48CF-B68B-BFBEF8999DD3}">
      <dgm:prSet/>
      <dgm:spPr/>
      <dgm:t>
        <a:bodyPr/>
        <a:lstStyle/>
        <a:p>
          <a:endParaRPr lang="en-US"/>
        </a:p>
      </dgm:t>
    </dgm:pt>
    <dgm:pt modelId="{710952F7-47A5-4FAF-9D67-F44209014D6E}" type="sibTrans" cxnId="{A5464D3E-1D30-48CF-B68B-BFBEF8999DD3}">
      <dgm:prSet/>
      <dgm:spPr/>
      <dgm:t>
        <a:bodyPr/>
        <a:lstStyle/>
        <a:p>
          <a:endParaRPr lang="en-US"/>
        </a:p>
      </dgm:t>
    </dgm:pt>
    <dgm:pt modelId="{23A1AC5C-3B49-43EE-B80C-B9930ACB9ABE}">
      <dgm:prSet phldrT="[Text]"/>
      <dgm:spPr/>
      <dgm:t>
        <a:bodyPr/>
        <a:lstStyle/>
        <a:p>
          <a:r>
            <a:rPr lang="en-US" dirty="0" smtClean="0"/>
            <a:t>Managing devices behind a firewall</a:t>
          </a:r>
          <a:endParaRPr lang="en-US" dirty="0"/>
        </a:p>
      </dgm:t>
    </dgm:pt>
    <dgm:pt modelId="{F69DCD47-D7CE-453E-BF40-840EF032A60D}" type="parTrans" cxnId="{66DB83B4-AF40-4F4D-9F22-8F82BA1AA593}">
      <dgm:prSet/>
      <dgm:spPr/>
      <dgm:t>
        <a:bodyPr/>
        <a:lstStyle/>
        <a:p>
          <a:endParaRPr lang="en-GB"/>
        </a:p>
      </dgm:t>
    </dgm:pt>
    <dgm:pt modelId="{EE0217DE-67E2-4437-9B99-9313720205A6}" type="sibTrans" cxnId="{66DB83B4-AF40-4F4D-9F22-8F82BA1AA593}">
      <dgm:prSet/>
      <dgm:spPr/>
      <dgm:t>
        <a:bodyPr/>
        <a:lstStyle/>
        <a:p>
          <a:endParaRPr lang="en-GB"/>
        </a:p>
      </dgm:t>
    </dgm:pt>
    <dgm:pt modelId="{AF835074-52CD-4AD5-BF00-8C76447E217F}">
      <dgm:prSet phldrT="[Text]"/>
      <dgm:spPr/>
      <dgm:t>
        <a:bodyPr/>
        <a:lstStyle/>
        <a:p>
          <a:r>
            <a:rPr lang="en-US" dirty="0" smtClean="0"/>
            <a:t>Managing a very large number of devices in M2M deployments</a:t>
          </a:r>
          <a:endParaRPr lang="en-US" dirty="0"/>
        </a:p>
      </dgm:t>
    </dgm:pt>
    <dgm:pt modelId="{347F150A-C0AE-4040-A090-CBC593D07191}" type="parTrans" cxnId="{AE38F1C0-DD8F-4C69-9EBB-17A1157726D5}">
      <dgm:prSet/>
      <dgm:spPr/>
      <dgm:t>
        <a:bodyPr/>
        <a:lstStyle/>
        <a:p>
          <a:endParaRPr lang="en-GB"/>
        </a:p>
      </dgm:t>
    </dgm:pt>
    <dgm:pt modelId="{E6A3A8D9-7A07-421F-AF75-A545AC2AFA9E}" type="sibTrans" cxnId="{AE38F1C0-DD8F-4C69-9EBB-17A1157726D5}">
      <dgm:prSet/>
      <dgm:spPr/>
      <dgm:t>
        <a:bodyPr/>
        <a:lstStyle/>
        <a:p>
          <a:endParaRPr lang="en-GB"/>
        </a:p>
      </dgm:t>
    </dgm:pt>
    <dgm:pt modelId="{7EBB7E6E-AF6E-469C-BBB3-6D7DE174B41B}">
      <dgm:prSet phldrT="[Text]"/>
      <dgm:spPr/>
      <dgm:t>
        <a:bodyPr/>
        <a:lstStyle/>
        <a:p>
          <a:r>
            <a:rPr lang="en-US" dirty="0" smtClean="0"/>
            <a:t>Managing devices that don’t support OMA-DM</a:t>
          </a:r>
          <a:endParaRPr lang="en-US" dirty="0"/>
        </a:p>
      </dgm:t>
    </dgm:pt>
    <dgm:pt modelId="{06AB9D14-D084-4D5C-9110-3B93F7B51972}" type="parTrans" cxnId="{B84EC87E-842D-4682-9830-1538D592ED45}">
      <dgm:prSet/>
      <dgm:spPr/>
      <dgm:t>
        <a:bodyPr/>
        <a:lstStyle/>
        <a:p>
          <a:endParaRPr lang="en-GB"/>
        </a:p>
      </dgm:t>
    </dgm:pt>
    <dgm:pt modelId="{CD5A403E-E7F1-4B0A-B3D9-B0CECA3C0AB9}" type="sibTrans" cxnId="{B84EC87E-842D-4682-9830-1538D592ED45}">
      <dgm:prSet/>
      <dgm:spPr/>
      <dgm:t>
        <a:bodyPr/>
        <a:lstStyle/>
        <a:p>
          <a:endParaRPr lang="en-GB"/>
        </a:p>
      </dgm:t>
    </dgm:pt>
    <dgm:pt modelId="{642B43C6-4FA0-45E2-8702-2174BE0E64B9}" type="pres">
      <dgm:prSet presAssocID="{057B3419-9572-4520-88CE-5CF09D9FFD4F}" presName="cycle" presStyleCnt="0">
        <dgm:presLayoutVars>
          <dgm:chMax val="1"/>
          <dgm:dir/>
          <dgm:animLvl val="ctr"/>
          <dgm:resizeHandles val="exact"/>
        </dgm:presLayoutVars>
      </dgm:prSet>
      <dgm:spPr/>
      <dgm:t>
        <a:bodyPr/>
        <a:lstStyle/>
        <a:p>
          <a:endParaRPr lang="en-US"/>
        </a:p>
      </dgm:t>
    </dgm:pt>
    <dgm:pt modelId="{CEDCEF72-115D-4361-9671-10F6B3553CB9}" type="pres">
      <dgm:prSet presAssocID="{7949267A-D7EB-4E68-8F50-3E31BA9C8313}" presName="centerShape" presStyleLbl="node0" presStyleIdx="0" presStyleCnt="1"/>
      <dgm:spPr/>
      <dgm:t>
        <a:bodyPr/>
        <a:lstStyle/>
        <a:p>
          <a:endParaRPr lang="en-US"/>
        </a:p>
      </dgm:t>
    </dgm:pt>
    <dgm:pt modelId="{49A18D40-4E7F-4544-9D7C-55C1A45B20CF}" type="pres">
      <dgm:prSet presAssocID="{F69DCD47-D7CE-453E-BF40-840EF032A60D}" presName="Name9" presStyleLbl="parChTrans1D2" presStyleIdx="0" presStyleCnt="3"/>
      <dgm:spPr/>
      <dgm:t>
        <a:bodyPr/>
        <a:lstStyle/>
        <a:p>
          <a:endParaRPr lang="en-GB"/>
        </a:p>
      </dgm:t>
    </dgm:pt>
    <dgm:pt modelId="{49D8504C-FE32-4159-B523-F273D5D994DF}" type="pres">
      <dgm:prSet presAssocID="{F69DCD47-D7CE-453E-BF40-840EF032A60D}" presName="connTx" presStyleLbl="parChTrans1D2" presStyleIdx="0" presStyleCnt="3"/>
      <dgm:spPr/>
      <dgm:t>
        <a:bodyPr/>
        <a:lstStyle/>
        <a:p>
          <a:endParaRPr lang="en-GB"/>
        </a:p>
      </dgm:t>
    </dgm:pt>
    <dgm:pt modelId="{68787A4F-F69E-4C87-9967-6DC0929D260B}" type="pres">
      <dgm:prSet presAssocID="{23A1AC5C-3B49-43EE-B80C-B9930ACB9ABE}" presName="node" presStyleLbl="node1" presStyleIdx="0" presStyleCnt="3">
        <dgm:presLayoutVars>
          <dgm:bulletEnabled val="1"/>
        </dgm:presLayoutVars>
      </dgm:prSet>
      <dgm:spPr/>
      <dgm:t>
        <a:bodyPr/>
        <a:lstStyle/>
        <a:p>
          <a:endParaRPr lang="en-GB"/>
        </a:p>
      </dgm:t>
    </dgm:pt>
    <dgm:pt modelId="{3D3DFC11-5CD5-40BC-9E0D-17027CAA8731}" type="pres">
      <dgm:prSet presAssocID="{347F150A-C0AE-4040-A090-CBC593D07191}" presName="Name9" presStyleLbl="parChTrans1D2" presStyleIdx="1" presStyleCnt="3"/>
      <dgm:spPr/>
      <dgm:t>
        <a:bodyPr/>
        <a:lstStyle/>
        <a:p>
          <a:endParaRPr lang="en-GB"/>
        </a:p>
      </dgm:t>
    </dgm:pt>
    <dgm:pt modelId="{A5AEC64A-9702-4A7C-AC19-53DC9991B0D7}" type="pres">
      <dgm:prSet presAssocID="{347F150A-C0AE-4040-A090-CBC593D07191}" presName="connTx" presStyleLbl="parChTrans1D2" presStyleIdx="1" presStyleCnt="3"/>
      <dgm:spPr/>
      <dgm:t>
        <a:bodyPr/>
        <a:lstStyle/>
        <a:p>
          <a:endParaRPr lang="en-GB"/>
        </a:p>
      </dgm:t>
    </dgm:pt>
    <dgm:pt modelId="{540482C7-2C4A-4FC3-987C-8C883072785B}" type="pres">
      <dgm:prSet presAssocID="{AF835074-52CD-4AD5-BF00-8C76447E217F}" presName="node" presStyleLbl="node1" presStyleIdx="1" presStyleCnt="3">
        <dgm:presLayoutVars>
          <dgm:bulletEnabled val="1"/>
        </dgm:presLayoutVars>
      </dgm:prSet>
      <dgm:spPr/>
      <dgm:t>
        <a:bodyPr/>
        <a:lstStyle/>
        <a:p>
          <a:endParaRPr lang="en-GB"/>
        </a:p>
      </dgm:t>
    </dgm:pt>
    <dgm:pt modelId="{0E64325A-12C4-4A65-8F80-B224D218CCB3}" type="pres">
      <dgm:prSet presAssocID="{06AB9D14-D084-4D5C-9110-3B93F7B51972}" presName="Name9" presStyleLbl="parChTrans1D2" presStyleIdx="2" presStyleCnt="3"/>
      <dgm:spPr/>
      <dgm:t>
        <a:bodyPr/>
        <a:lstStyle/>
        <a:p>
          <a:endParaRPr lang="en-GB"/>
        </a:p>
      </dgm:t>
    </dgm:pt>
    <dgm:pt modelId="{E4A13345-8B33-474D-9D17-F4318C7A6650}" type="pres">
      <dgm:prSet presAssocID="{06AB9D14-D084-4D5C-9110-3B93F7B51972}" presName="connTx" presStyleLbl="parChTrans1D2" presStyleIdx="2" presStyleCnt="3"/>
      <dgm:spPr/>
      <dgm:t>
        <a:bodyPr/>
        <a:lstStyle/>
        <a:p>
          <a:endParaRPr lang="en-GB"/>
        </a:p>
      </dgm:t>
    </dgm:pt>
    <dgm:pt modelId="{BCE96FC0-AFC7-4426-967D-7D67BA518261}" type="pres">
      <dgm:prSet presAssocID="{7EBB7E6E-AF6E-469C-BBB3-6D7DE174B41B}" presName="node" presStyleLbl="node1" presStyleIdx="2" presStyleCnt="3">
        <dgm:presLayoutVars>
          <dgm:bulletEnabled val="1"/>
        </dgm:presLayoutVars>
      </dgm:prSet>
      <dgm:spPr/>
      <dgm:t>
        <a:bodyPr/>
        <a:lstStyle/>
        <a:p>
          <a:endParaRPr lang="en-GB"/>
        </a:p>
      </dgm:t>
    </dgm:pt>
  </dgm:ptLst>
  <dgm:cxnLst>
    <dgm:cxn modelId="{A5464D3E-1D30-48CF-B68B-BFBEF8999DD3}" srcId="{057B3419-9572-4520-88CE-5CF09D9FFD4F}" destId="{7949267A-D7EB-4E68-8F50-3E31BA9C8313}" srcOrd="0" destOrd="0" parTransId="{BD5AD64E-BC5A-4D3F-8F04-7866D75A1E5E}" sibTransId="{710952F7-47A5-4FAF-9D67-F44209014D6E}"/>
    <dgm:cxn modelId="{66DB83B4-AF40-4F4D-9F22-8F82BA1AA593}" srcId="{7949267A-D7EB-4E68-8F50-3E31BA9C8313}" destId="{23A1AC5C-3B49-43EE-B80C-B9930ACB9ABE}" srcOrd="0" destOrd="0" parTransId="{F69DCD47-D7CE-453E-BF40-840EF032A60D}" sibTransId="{EE0217DE-67E2-4437-9B99-9313720205A6}"/>
    <dgm:cxn modelId="{5892CF17-4415-446E-BCB3-3ABF40430067}" type="presOf" srcId="{7949267A-D7EB-4E68-8F50-3E31BA9C8313}" destId="{CEDCEF72-115D-4361-9671-10F6B3553CB9}" srcOrd="0" destOrd="0" presId="urn:microsoft.com/office/officeart/2005/8/layout/radial1"/>
    <dgm:cxn modelId="{8E3852FD-98E8-45BC-B4C9-C4747585F934}" type="presOf" srcId="{F69DCD47-D7CE-453E-BF40-840EF032A60D}" destId="{49A18D40-4E7F-4544-9D7C-55C1A45B20CF}" srcOrd="0" destOrd="0" presId="urn:microsoft.com/office/officeart/2005/8/layout/radial1"/>
    <dgm:cxn modelId="{B296D8E4-1089-411E-912F-103EB71E5219}" type="presOf" srcId="{23A1AC5C-3B49-43EE-B80C-B9930ACB9ABE}" destId="{68787A4F-F69E-4C87-9967-6DC0929D260B}" srcOrd="0" destOrd="0" presId="urn:microsoft.com/office/officeart/2005/8/layout/radial1"/>
    <dgm:cxn modelId="{AE38F1C0-DD8F-4C69-9EBB-17A1157726D5}" srcId="{7949267A-D7EB-4E68-8F50-3E31BA9C8313}" destId="{AF835074-52CD-4AD5-BF00-8C76447E217F}" srcOrd="1" destOrd="0" parTransId="{347F150A-C0AE-4040-A090-CBC593D07191}" sibTransId="{E6A3A8D9-7A07-421F-AF75-A545AC2AFA9E}"/>
    <dgm:cxn modelId="{DA4CC952-6F9F-4020-AE73-C57C3AD41E96}" type="presOf" srcId="{AF835074-52CD-4AD5-BF00-8C76447E217F}" destId="{540482C7-2C4A-4FC3-987C-8C883072785B}" srcOrd="0" destOrd="0" presId="urn:microsoft.com/office/officeart/2005/8/layout/radial1"/>
    <dgm:cxn modelId="{5F346FBC-27FE-481C-AEE7-8B9CC3D69530}" type="presOf" srcId="{347F150A-C0AE-4040-A090-CBC593D07191}" destId="{A5AEC64A-9702-4A7C-AC19-53DC9991B0D7}" srcOrd="1" destOrd="0" presId="urn:microsoft.com/office/officeart/2005/8/layout/radial1"/>
    <dgm:cxn modelId="{24ED9609-B189-4107-AE91-A5037ED4BCEC}" type="presOf" srcId="{F69DCD47-D7CE-453E-BF40-840EF032A60D}" destId="{49D8504C-FE32-4159-B523-F273D5D994DF}" srcOrd="1" destOrd="0" presId="urn:microsoft.com/office/officeart/2005/8/layout/radial1"/>
    <dgm:cxn modelId="{5C886E10-23FD-485C-93E5-1B52E00EED96}" type="presOf" srcId="{057B3419-9572-4520-88CE-5CF09D9FFD4F}" destId="{642B43C6-4FA0-45E2-8702-2174BE0E64B9}" srcOrd="0" destOrd="0" presId="urn:microsoft.com/office/officeart/2005/8/layout/radial1"/>
    <dgm:cxn modelId="{EB0C17BF-F75D-4632-94C2-1788200D0D16}" type="presOf" srcId="{347F150A-C0AE-4040-A090-CBC593D07191}" destId="{3D3DFC11-5CD5-40BC-9E0D-17027CAA8731}" srcOrd="0" destOrd="0" presId="urn:microsoft.com/office/officeart/2005/8/layout/radial1"/>
    <dgm:cxn modelId="{32A2BC4E-B5C2-45CC-924C-EA31E2B7D232}" type="presOf" srcId="{7EBB7E6E-AF6E-469C-BBB3-6D7DE174B41B}" destId="{BCE96FC0-AFC7-4426-967D-7D67BA518261}" srcOrd="0" destOrd="0" presId="urn:microsoft.com/office/officeart/2005/8/layout/radial1"/>
    <dgm:cxn modelId="{B84EC87E-842D-4682-9830-1538D592ED45}" srcId="{7949267A-D7EB-4E68-8F50-3E31BA9C8313}" destId="{7EBB7E6E-AF6E-469C-BBB3-6D7DE174B41B}" srcOrd="2" destOrd="0" parTransId="{06AB9D14-D084-4D5C-9110-3B93F7B51972}" sibTransId="{CD5A403E-E7F1-4B0A-B3D9-B0CECA3C0AB9}"/>
    <dgm:cxn modelId="{478830F2-8DBE-4903-AC31-F7BD281F19E8}" type="presOf" srcId="{06AB9D14-D084-4D5C-9110-3B93F7B51972}" destId="{0E64325A-12C4-4A65-8F80-B224D218CCB3}" srcOrd="0" destOrd="0" presId="urn:microsoft.com/office/officeart/2005/8/layout/radial1"/>
    <dgm:cxn modelId="{0CC8289F-DAD6-4472-BBD0-4E8121C0C0E8}" type="presOf" srcId="{06AB9D14-D084-4D5C-9110-3B93F7B51972}" destId="{E4A13345-8B33-474D-9D17-F4318C7A6650}" srcOrd="1" destOrd="0" presId="urn:microsoft.com/office/officeart/2005/8/layout/radial1"/>
    <dgm:cxn modelId="{19A82914-B3F7-465B-9A58-525E957F6D17}" type="presParOf" srcId="{642B43C6-4FA0-45E2-8702-2174BE0E64B9}" destId="{CEDCEF72-115D-4361-9671-10F6B3553CB9}" srcOrd="0" destOrd="0" presId="urn:microsoft.com/office/officeart/2005/8/layout/radial1"/>
    <dgm:cxn modelId="{B9AA81AB-B610-4390-8A4A-1336E57AE3B7}" type="presParOf" srcId="{642B43C6-4FA0-45E2-8702-2174BE0E64B9}" destId="{49A18D40-4E7F-4544-9D7C-55C1A45B20CF}" srcOrd="1" destOrd="0" presId="urn:microsoft.com/office/officeart/2005/8/layout/radial1"/>
    <dgm:cxn modelId="{6ECC2646-1A33-4335-A304-9E2EFEE29079}" type="presParOf" srcId="{49A18D40-4E7F-4544-9D7C-55C1A45B20CF}" destId="{49D8504C-FE32-4159-B523-F273D5D994DF}" srcOrd="0" destOrd="0" presId="urn:microsoft.com/office/officeart/2005/8/layout/radial1"/>
    <dgm:cxn modelId="{F24B978A-B9D0-49B9-8BA3-EAA47BE603E3}" type="presParOf" srcId="{642B43C6-4FA0-45E2-8702-2174BE0E64B9}" destId="{68787A4F-F69E-4C87-9967-6DC0929D260B}" srcOrd="2" destOrd="0" presId="urn:microsoft.com/office/officeart/2005/8/layout/radial1"/>
    <dgm:cxn modelId="{E0DCAF59-CA0F-4B17-A328-586BEA0409A5}" type="presParOf" srcId="{642B43C6-4FA0-45E2-8702-2174BE0E64B9}" destId="{3D3DFC11-5CD5-40BC-9E0D-17027CAA8731}" srcOrd="3" destOrd="0" presId="urn:microsoft.com/office/officeart/2005/8/layout/radial1"/>
    <dgm:cxn modelId="{DA04FFED-AD02-4E03-B98E-7EE5D8B84637}" type="presParOf" srcId="{3D3DFC11-5CD5-40BC-9E0D-17027CAA8731}" destId="{A5AEC64A-9702-4A7C-AC19-53DC9991B0D7}" srcOrd="0" destOrd="0" presId="urn:microsoft.com/office/officeart/2005/8/layout/radial1"/>
    <dgm:cxn modelId="{6C6598F9-27C9-459E-966C-DADC23AEA291}" type="presParOf" srcId="{642B43C6-4FA0-45E2-8702-2174BE0E64B9}" destId="{540482C7-2C4A-4FC3-987C-8C883072785B}" srcOrd="4" destOrd="0" presId="urn:microsoft.com/office/officeart/2005/8/layout/radial1"/>
    <dgm:cxn modelId="{67A13AB8-BB7B-4154-824B-65C042ED361D}" type="presParOf" srcId="{642B43C6-4FA0-45E2-8702-2174BE0E64B9}" destId="{0E64325A-12C4-4A65-8F80-B224D218CCB3}" srcOrd="5" destOrd="0" presId="urn:microsoft.com/office/officeart/2005/8/layout/radial1"/>
    <dgm:cxn modelId="{C88C1F94-00EE-4393-B821-4AED2B7EC28F}" type="presParOf" srcId="{0E64325A-12C4-4A65-8F80-B224D218CCB3}" destId="{E4A13345-8B33-474D-9D17-F4318C7A6650}" srcOrd="0" destOrd="0" presId="urn:microsoft.com/office/officeart/2005/8/layout/radial1"/>
    <dgm:cxn modelId="{25CD27C2-9236-4962-A76E-45B8E5DB5D85}" type="presParOf" srcId="{642B43C6-4FA0-45E2-8702-2174BE0E64B9}" destId="{BCE96FC0-AFC7-4426-967D-7D67BA518261}" srcOrd="6" destOrd="0" presId="urn:microsoft.com/office/officeart/2005/8/layout/radial1"/>
  </dgm:cxnLst>
  <dgm:bg/>
  <dgm:whole/>
</dgm:dataModel>
</file>

<file path=ppt/diagrams/data2.xml><?xml version="1.0" encoding="utf-8"?>
<dgm:dataModel xmlns:dgm="http://schemas.openxmlformats.org/drawingml/2006/diagram" xmlns:a="http://schemas.openxmlformats.org/drawingml/2006/main">
  <dgm:ptLst>
    <dgm:pt modelId="{057B3419-9572-4520-88CE-5CF09D9FFD4F}" type="doc">
      <dgm:prSet loTypeId="urn:microsoft.com/office/officeart/2005/8/layout/radial1" loCatId="cycle" qsTypeId="urn:microsoft.com/office/officeart/2005/8/quickstyle/3d2" qsCatId="3D" csTypeId="urn:microsoft.com/office/officeart/2005/8/colors/accent1_2" csCatId="accent1" phldr="1"/>
      <dgm:spPr/>
      <dgm:t>
        <a:bodyPr/>
        <a:lstStyle/>
        <a:p>
          <a:endParaRPr lang="en-US"/>
        </a:p>
      </dgm:t>
    </dgm:pt>
    <dgm:pt modelId="{7949267A-D7EB-4E68-8F50-3E31BA9C8313}">
      <dgm:prSet phldrT="[Text]"/>
      <dgm:spPr>
        <a:solidFill>
          <a:schemeClr val="accent6">
            <a:lumMod val="75000"/>
          </a:schemeClr>
        </a:solidFill>
      </dgm:spPr>
      <dgm:t>
        <a:bodyPr/>
        <a:lstStyle/>
        <a:p>
          <a:r>
            <a:rPr lang="en-US" b="1" dirty="0" smtClean="0"/>
            <a:t>Major MOs</a:t>
          </a:r>
          <a:endParaRPr lang="en-US" b="1" dirty="0"/>
        </a:p>
      </dgm:t>
    </dgm:pt>
    <dgm:pt modelId="{BD5AD64E-BC5A-4D3F-8F04-7866D75A1E5E}" type="parTrans" cxnId="{A5464D3E-1D30-48CF-B68B-BFBEF8999DD3}">
      <dgm:prSet/>
      <dgm:spPr/>
      <dgm:t>
        <a:bodyPr/>
        <a:lstStyle/>
        <a:p>
          <a:endParaRPr lang="en-US"/>
        </a:p>
      </dgm:t>
    </dgm:pt>
    <dgm:pt modelId="{710952F7-47A5-4FAF-9D67-F44209014D6E}" type="sibTrans" cxnId="{A5464D3E-1D30-48CF-B68B-BFBEF8999DD3}">
      <dgm:prSet/>
      <dgm:spPr/>
      <dgm:t>
        <a:bodyPr/>
        <a:lstStyle/>
        <a:p>
          <a:endParaRPr lang="en-US"/>
        </a:p>
      </dgm:t>
    </dgm:pt>
    <dgm:pt modelId="{23A1AC5C-3B49-43EE-B80C-B9930ACB9ABE}">
      <dgm:prSet phldrT="[Text]"/>
      <dgm:spPr/>
      <dgm:t>
        <a:bodyPr/>
        <a:lstStyle/>
        <a:p>
          <a:r>
            <a:rPr lang="en-US" dirty="0" smtClean="0"/>
            <a:t>Information about subtending End Devices </a:t>
          </a:r>
          <a:endParaRPr lang="en-US" dirty="0"/>
        </a:p>
      </dgm:t>
    </dgm:pt>
    <dgm:pt modelId="{F69DCD47-D7CE-453E-BF40-840EF032A60D}" type="parTrans" cxnId="{66DB83B4-AF40-4F4D-9F22-8F82BA1AA593}">
      <dgm:prSet/>
      <dgm:spPr/>
      <dgm:t>
        <a:bodyPr/>
        <a:lstStyle/>
        <a:p>
          <a:endParaRPr lang="en-GB"/>
        </a:p>
      </dgm:t>
    </dgm:pt>
    <dgm:pt modelId="{EE0217DE-67E2-4437-9B99-9313720205A6}" type="sibTrans" cxnId="{66DB83B4-AF40-4F4D-9F22-8F82BA1AA593}">
      <dgm:prSet/>
      <dgm:spPr/>
      <dgm:t>
        <a:bodyPr/>
        <a:lstStyle/>
        <a:p>
          <a:endParaRPr lang="en-GB"/>
        </a:p>
      </dgm:t>
    </dgm:pt>
    <dgm:pt modelId="{AF835074-52CD-4AD5-BF00-8C76447E217F}">
      <dgm:prSet phldrT="[Text]"/>
      <dgm:spPr/>
      <dgm:t>
        <a:bodyPr/>
        <a:lstStyle/>
        <a:p>
          <a:r>
            <a:rPr lang="en-US" dirty="0" smtClean="0"/>
            <a:t>Information about how to handle different types of End Devices</a:t>
          </a:r>
          <a:endParaRPr lang="en-US" dirty="0"/>
        </a:p>
      </dgm:t>
    </dgm:pt>
    <dgm:pt modelId="{347F150A-C0AE-4040-A090-CBC593D07191}" type="parTrans" cxnId="{AE38F1C0-DD8F-4C69-9EBB-17A1157726D5}">
      <dgm:prSet/>
      <dgm:spPr/>
      <dgm:t>
        <a:bodyPr/>
        <a:lstStyle/>
        <a:p>
          <a:endParaRPr lang="en-GB"/>
        </a:p>
      </dgm:t>
    </dgm:pt>
    <dgm:pt modelId="{E6A3A8D9-7A07-421F-AF75-A545AC2AFA9E}" type="sibTrans" cxnId="{AE38F1C0-DD8F-4C69-9EBB-17A1157726D5}">
      <dgm:prSet/>
      <dgm:spPr/>
      <dgm:t>
        <a:bodyPr/>
        <a:lstStyle/>
        <a:p>
          <a:endParaRPr lang="en-GB"/>
        </a:p>
      </dgm:t>
    </dgm:pt>
    <dgm:pt modelId="{7EBB7E6E-AF6E-469C-BBB3-6D7DE174B41B}">
      <dgm:prSet phldrT="[Text]"/>
      <dgm:spPr/>
      <dgm:t>
        <a:bodyPr/>
        <a:lstStyle/>
        <a:p>
          <a:r>
            <a:rPr lang="en-GB" dirty="0" smtClean="0"/>
            <a:t>Command </a:t>
          </a:r>
          <a:r>
            <a:rPr lang="en-GB" dirty="0" err="1" smtClean="0"/>
            <a:t>fanout</a:t>
          </a:r>
          <a:r>
            <a:rPr lang="en-GB" dirty="0" smtClean="0"/>
            <a:t> and response aggregation </a:t>
          </a:r>
          <a:endParaRPr lang="en-US" dirty="0"/>
        </a:p>
      </dgm:t>
    </dgm:pt>
    <dgm:pt modelId="{06AB9D14-D084-4D5C-9110-3B93F7B51972}" type="parTrans" cxnId="{B84EC87E-842D-4682-9830-1538D592ED45}">
      <dgm:prSet/>
      <dgm:spPr/>
      <dgm:t>
        <a:bodyPr/>
        <a:lstStyle/>
        <a:p>
          <a:endParaRPr lang="en-GB"/>
        </a:p>
      </dgm:t>
    </dgm:pt>
    <dgm:pt modelId="{CD5A403E-E7F1-4B0A-B3D9-B0CECA3C0AB9}" type="sibTrans" cxnId="{B84EC87E-842D-4682-9830-1538D592ED45}">
      <dgm:prSet/>
      <dgm:spPr/>
      <dgm:t>
        <a:bodyPr/>
        <a:lstStyle/>
        <a:p>
          <a:endParaRPr lang="en-GB"/>
        </a:p>
      </dgm:t>
    </dgm:pt>
    <dgm:pt modelId="{642B43C6-4FA0-45E2-8702-2174BE0E64B9}" type="pres">
      <dgm:prSet presAssocID="{057B3419-9572-4520-88CE-5CF09D9FFD4F}" presName="cycle" presStyleCnt="0">
        <dgm:presLayoutVars>
          <dgm:chMax val="1"/>
          <dgm:dir/>
          <dgm:animLvl val="ctr"/>
          <dgm:resizeHandles val="exact"/>
        </dgm:presLayoutVars>
      </dgm:prSet>
      <dgm:spPr/>
      <dgm:t>
        <a:bodyPr/>
        <a:lstStyle/>
        <a:p>
          <a:endParaRPr lang="en-US"/>
        </a:p>
      </dgm:t>
    </dgm:pt>
    <dgm:pt modelId="{CEDCEF72-115D-4361-9671-10F6B3553CB9}" type="pres">
      <dgm:prSet presAssocID="{7949267A-D7EB-4E68-8F50-3E31BA9C8313}" presName="centerShape" presStyleLbl="node0" presStyleIdx="0" presStyleCnt="1"/>
      <dgm:spPr/>
      <dgm:t>
        <a:bodyPr/>
        <a:lstStyle/>
        <a:p>
          <a:endParaRPr lang="en-US"/>
        </a:p>
      </dgm:t>
    </dgm:pt>
    <dgm:pt modelId="{49A18D40-4E7F-4544-9D7C-55C1A45B20CF}" type="pres">
      <dgm:prSet presAssocID="{F69DCD47-D7CE-453E-BF40-840EF032A60D}" presName="Name9" presStyleLbl="parChTrans1D2" presStyleIdx="0" presStyleCnt="3"/>
      <dgm:spPr/>
      <dgm:t>
        <a:bodyPr/>
        <a:lstStyle/>
        <a:p>
          <a:endParaRPr lang="en-GB"/>
        </a:p>
      </dgm:t>
    </dgm:pt>
    <dgm:pt modelId="{49D8504C-FE32-4159-B523-F273D5D994DF}" type="pres">
      <dgm:prSet presAssocID="{F69DCD47-D7CE-453E-BF40-840EF032A60D}" presName="connTx" presStyleLbl="parChTrans1D2" presStyleIdx="0" presStyleCnt="3"/>
      <dgm:spPr/>
      <dgm:t>
        <a:bodyPr/>
        <a:lstStyle/>
        <a:p>
          <a:endParaRPr lang="en-GB"/>
        </a:p>
      </dgm:t>
    </dgm:pt>
    <dgm:pt modelId="{68787A4F-F69E-4C87-9967-6DC0929D260B}" type="pres">
      <dgm:prSet presAssocID="{23A1AC5C-3B49-43EE-B80C-B9930ACB9ABE}" presName="node" presStyleLbl="node1" presStyleIdx="0" presStyleCnt="3">
        <dgm:presLayoutVars>
          <dgm:bulletEnabled val="1"/>
        </dgm:presLayoutVars>
      </dgm:prSet>
      <dgm:spPr/>
      <dgm:t>
        <a:bodyPr/>
        <a:lstStyle/>
        <a:p>
          <a:endParaRPr lang="en-GB"/>
        </a:p>
      </dgm:t>
    </dgm:pt>
    <dgm:pt modelId="{3D3DFC11-5CD5-40BC-9E0D-17027CAA8731}" type="pres">
      <dgm:prSet presAssocID="{347F150A-C0AE-4040-A090-CBC593D07191}" presName="Name9" presStyleLbl="parChTrans1D2" presStyleIdx="1" presStyleCnt="3"/>
      <dgm:spPr/>
      <dgm:t>
        <a:bodyPr/>
        <a:lstStyle/>
        <a:p>
          <a:endParaRPr lang="en-GB"/>
        </a:p>
      </dgm:t>
    </dgm:pt>
    <dgm:pt modelId="{A5AEC64A-9702-4A7C-AC19-53DC9991B0D7}" type="pres">
      <dgm:prSet presAssocID="{347F150A-C0AE-4040-A090-CBC593D07191}" presName="connTx" presStyleLbl="parChTrans1D2" presStyleIdx="1" presStyleCnt="3"/>
      <dgm:spPr/>
      <dgm:t>
        <a:bodyPr/>
        <a:lstStyle/>
        <a:p>
          <a:endParaRPr lang="en-GB"/>
        </a:p>
      </dgm:t>
    </dgm:pt>
    <dgm:pt modelId="{540482C7-2C4A-4FC3-987C-8C883072785B}" type="pres">
      <dgm:prSet presAssocID="{AF835074-52CD-4AD5-BF00-8C76447E217F}" presName="node" presStyleLbl="node1" presStyleIdx="1" presStyleCnt="3">
        <dgm:presLayoutVars>
          <dgm:bulletEnabled val="1"/>
        </dgm:presLayoutVars>
      </dgm:prSet>
      <dgm:spPr/>
      <dgm:t>
        <a:bodyPr/>
        <a:lstStyle/>
        <a:p>
          <a:endParaRPr lang="en-GB"/>
        </a:p>
      </dgm:t>
    </dgm:pt>
    <dgm:pt modelId="{0E64325A-12C4-4A65-8F80-B224D218CCB3}" type="pres">
      <dgm:prSet presAssocID="{06AB9D14-D084-4D5C-9110-3B93F7B51972}" presName="Name9" presStyleLbl="parChTrans1D2" presStyleIdx="2" presStyleCnt="3"/>
      <dgm:spPr/>
      <dgm:t>
        <a:bodyPr/>
        <a:lstStyle/>
        <a:p>
          <a:endParaRPr lang="en-GB"/>
        </a:p>
      </dgm:t>
    </dgm:pt>
    <dgm:pt modelId="{E4A13345-8B33-474D-9D17-F4318C7A6650}" type="pres">
      <dgm:prSet presAssocID="{06AB9D14-D084-4D5C-9110-3B93F7B51972}" presName="connTx" presStyleLbl="parChTrans1D2" presStyleIdx="2" presStyleCnt="3"/>
      <dgm:spPr/>
      <dgm:t>
        <a:bodyPr/>
        <a:lstStyle/>
        <a:p>
          <a:endParaRPr lang="en-GB"/>
        </a:p>
      </dgm:t>
    </dgm:pt>
    <dgm:pt modelId="{BCE96FC0-AFC7-4426-967D-7D67BA518261}" type="pres">
      <dgm:prSet presAssocID="{7EBB7E6E-AF6E-469C-BBB3-6D7DE174B41B}" presName="node" presStyleLbl="node1" presStyleIdx="2" presStyleCnt="3">
        <dgm:presLayoutVars>
          <dgm:bulletEnabled val="1"/>
        </dgm:presLayoutVars>
      </dgm:prSet>
      <dgm:spPr/>
      <dgm:t>
        <a:bodyPr/>
        <a:lstStyle/>
        <a:p>
          <a:endParaRPr lang="en-GB"/>
        </a:p>
      </dgm:t>
    </dgm:pt>
  </dgm:ptLst>
  <dgm:cxnLst>
    <dgm:cxn modelId="{22ABAE50-B493-413A-BCC4-9C678D58113C}" type="presOf" srcId="{23A1AC5C-3B49-43EE-B80C-B9930ACB9ABE}" destId="{68787A4F-F69E-4C87-9967-6DC0929D260B}" srcOrd="0" destOrd="0" presId="urn:microsoft.com/office/officeart/2005/8/layout/radial1"/>
    <dgm:cxn modelId="{B84EC87E-842D-4682-9830-1538D592ED45}" srcId="{7949267A-D7EB-4E68-8F50-3E31BA9C8313}" destId="{7EBB7E6E-AF6E-469C-BBB3-6D7DE174B41B}" srcOrd="2" destOrd="0" parTransId="{06AB9D14-D084-4D5C-9110-3B93F7B51972}" sibTransId="{CD5A403E-E7F1-4B0A-B3D9-B0CECA3C0AB9}"/>
    <dgm:cxn modelId="{3D2BE164-B0CD-4E1B-B685-E90C7A553B9C}" type="presOf" srcId="{F69DCD47-D7CE-453E-BF40-840EF032A60D}" destId="{49D8504C-FE32-4159-B523-F273D5D994DF}" srcOrd="1" destOrd="0" presId="urn:microsoft.com/office/officeart/2005/8/layout/radial1"/>
    <dgm:cxn modelId="{89682A60-930B-433B-B1E5-9C58F62A4205}" type="presOf" srcId="{7949267A-D7EB-4E68-8F50-3E31BA9C8313}" destId="{CEDCEF72-115D-4361-9671-10F6B3553CB9}" srcOrd="0" destOrd="0" presId="urn:microsoft.com/office/officeart/2005/8/layout/radial1"/>
    <dgm:cxn modelId="{AED14743-E64A-4956-9656-7B3C7CCC616F}" type="presOf" srcId="{7EBB7E6E-AF6E-469C-BBB3-6D7DE174B41B}" destId="{BCE96FC0-AFC7-4426-967D-7D67BA518261}" srcOrd="0" destOrd="0" presId="urn:microsoft.com/office/officeart/2005/8/layout/radial1"/>
    <dgm:cxn modelId="{66DB83B4-AF40-4F4D-9F22-8F82BA1AA593}" srcId="{7949267A-D7EB-4E68-8F50-3E31BA9C8313}" destId="{23A1AC5C-3B49-43EE-B80C-B9930ACB9ABE}" srcOrd="0" destOrd="0" parTransId="{F69DCD47-D7CE-453E-BF40-840EF032A60D}" sibTransId="{EE0217DE-67E2-4437-9B99-9313720205A6}"/>
    <dgm:cxn modelId="{15128D20-B8EB-4DA0-8841-298578B8099B}" type="presOf" srcId="{347F150A-C0AE-4040-A090-CBC593D07191}" destId="{A5AEC64A-9702-4A7C-AC19-53DC9991B0D7}" srcOrd="1" destOrd="0" presId="urn:microsoft.com/office/officeart/2005/8/layout/radial1"/>
    <dgm:cxn modelId="{DA2891FD-290A-4D88-A57E-21DABA7B56B6}" type="presOf" srcId="{057B3419-9572-4520-88CE-5CF09D9FFD4F}" destId="{642B43C6-4FA0-45E2-8702-2174BE0E64B9}" srcOrd="0" destOrd="0" presId="urn:microsoft.com/office/officeart/2005/8/layout/radial1"/>
    <dgm:cxn modelId="{2BD0B099-0443-4687-9A68-F246C71DA9D4}" type="presOf" srcId="{06AB9D14-D084-4D5C-9110-3B93F7B51972}" destId="{E4A13345-8B33-474D-9D17-F4318C7A6650}" srcOrd="1" destOrd="0" presId="urn:microsoft.com/office/officeart/2005/8/layout/radial1"/>
    <dgm:cxn modelId="{DD905902-AD96-4731-9025-1ABD0E2C9F03}" type="presOf" srcId="{06AB9D14-D084-4D5C-9110-3B93F7B51972}" destId="{0E64325A-12C4-4A65-8F80-B224D218CCB3}" srcOrd="0" destOrd="0" presId="urn:microsoft.com/office/officeart/2005/8/layout/radial1"/>
    <dgm:cxn modelId="{BCC8F25D-0DFD-40E8-AEE0-0A37B6CBBD71}" type="presOf" srcId="{AF835074-52CD-4AD5-BF00-8C76447E217F}" destId="{540482C7-2C4A-4FC3-987C-8C883072785B}" srcOrd="0" destOrd="0" presId="urn:microsoft.com/office/officeart/2005/8/layout/radial1"/>
    <dgm:cxn modelId="{3F7291BC-6540-4EBE-BA90-9CB189CEDF37}" type="presOf" srcId="{F69DCD47-D7CE-453E-BF40-840EF032A60D}" destId="{49A18D40-4E7F-4544-9D7C-55C1A45B20CF}" srcOrd="0" destOrd="0" presId="urn:microsoft.com/office/officeart/2005/8/layout/radial1"/>
    <dgm:cxn modelId="{A5464D3E-1D30-48CF-B68B-BFBEF8999DD3}" srcId="{057B3419-9572-4520-88CE-5CF09D9FFD4F}" destId="{7949267A-D7EB-4E68-8F50-3E31BA9C8313}" srcOrd="0" destOrd="0" parTransId="{BD5AD64E-BC5A-4D3F-8F04-7866D75A1E5E}" sibTransId="{710952F7-47A5-4FAF-9D67-F44209014D6E}"/>
    <dgm:cxn modelId="{86A4A138-8E97-499A-8C1F-E22927FD4F67}" type="presOf" srcId="{347F150A-C0AE-4040-A090-CBC593D07191}" destId="{3D3DFC11-5CD5-40BC-9E0D-17027CAA8731}" srcOrd="0" destOrd="0" presId="urn:microsoft.com/office/officeart/2005/8/layout/radial1"/>
    <dgm:cxn modelId="{AE38F1C0-DD8F-4C69-9EBB-17A1157726D5}" srcId="{7949267A-D7EB-4E68-8F50-3E31BA9C8313}" destId="{AF835074-52CD-4AD5-BF00-8C76447E217F}" srcOrd="1" destOrd="0" parTransId="{347F150A-C0AE-4040-A090-CBC593D07191}" sibTransId="{E6A3A8D9-7A07-421F-AF75-A545AC2AFA9E}"/>
    <dgm:cxn modelId="{AB5FC1D1-C152-4012-8D47-BA618E45FEF8}" type="presParOf" srcId="{642B43C6-4FA0-45E2-8702-2174BE0E64B9}" destId="{CEDCEF72-115D-4361-9671-10F6B3553CB9}" srcOrd="0" destOrd="0" presId="urn:microsoft.com/office/officeart/2005/8/layout/radial1"/>
    <dgm:cxn modelId="{433BB743-EF2F-48F5-BC0B-EC06E2FC7B4C}" type="presParOf" srcId="{642B43C6-4FA0-45E2-8702-2174BE0E64B9}" destId="{49A18D40-4E7F-4544-9D7C-55C1A45B20CF}" srcOrd="1" destOrd="0" presId="urn:microsoft.com/office/officeart/2005/8/layout/radial1"/>
    <dgm:cxn modelId="{AF0517F2-F1B0-4AC6-9999-BEEAE4E89CF5}" type="presParOf" srcId="{49A18D40-4E7F-4544-9D7C-55C1A45B20CF}" destId="{49D8504C-FE32-4159-B523-F273D5D994DF}" srcOrd="0" destOrd="0" presId="urn:microsoft.com/office/officeart/2005/8/layout/radial1"/>
    <dgm:cxn modelId="{9F15DB99-83C2-4D07-B1B7-3FBFCD995773}" type="presParOf" srcId="{642B43C6-4FA0-45E2-8702-2174BE0E64B9}" destId="{68787A4F-F69E-4C87-9967-6DC0929D260B}" srcOrd="2" destOrd="0" presId="urn:microsoft.com/office/officeart/2005/8/layout/radial1"/>
    <dgm:cxn modelId="{093DE73D-5472-44FC-93AB-EACBF92EE7CA}" type="presParOf" srcId="{642B43C6-4FA0-45E2-8702-2174BE0E64B9}" destId="{3D3DFC11-5CD5-40BC-9E0D-17027CAA8731}" srcOrd="3" destOrd="0" presId="urn:microsoft.com/office/officeart/2005/8/layout/radial1"/>
    <dgm:cxn modelId="{DE5B6955-3586-4C75-A5E9-CF5008E0EBE4}" type="presParOf" srcId="{3D3DFC11-5CD5-40BC-9E0D-17027CAA8731}" destId="{A5AEC64A-9702-4A7C-AC19-53DC9991B0D7}" srcOrd="0" destOrd="0" presId="urn:microsoft.com/office/officeart/2005/8/layout/radial1"/>
    <dgm:cxn modelId="{62181B11-142D-430A-A720-EFD7FA4BD406}" type="presParOf" srcId="{642B43C6-4FA0-45E2-8702-2174BE0E64B9}" destId="{540482C7-2C4A-4FC3-987C-8C883072785B}" srcOrd="4" destOrd="0" presId="urn:microsoft.com/office/officeart/2005/8/layout/radial1"/>
    <dgm:cxn modelId="{227D3671-BD87-4952-8458-CF599906A154}" type="presParOf" srcId="{642B43C6-4FA0-45E2-8702-2174BE0E64B9}" destId="{0E64325A-12C4-4A65-8F80-B224D218CCB3}" srcOrd="5" destOrd="0" presId="urn:microsoft.com/office/officeart/2005/8/layout/radial1"/>
    <dgm:cxn modelId="{96DAB793-3242-4151-9E8B-B858A5D31ACF}" type="presParOf" srcId="{0E64325A-12C4-4A65-8F80-B224D218CCB3}" destId="{E4A13345-8B33-474D-9D17-F4318C7A6650}" srcOrd="0" destOrd="0" presId="urn:microsoft.com/office/officeart/2005/8/layout/radial1"/>
    <dgm:cxn modelId="{AEFC1139-286C-45E3-B874-BF2418D6A966}" type="presParOf" srcId="{642B43C6-4FA0-45E2-8702-2174BE0E64B9}" destId="{BCE96FC0-AFC7-4426-967D-7D67BA518261}" srcOrd="6" destOrd="0" presId="urn:microsoft.com/office/officeart/2005/8/layout/radial1"/>
  </dgm:cxnLst>
  <dgm:bg/>
  <dgm:whole/>
</dgm:dataModel>
</file>

<file path=ppt/diagrams/data3.xml><?xml version="1.0" encoding="utf-8"?>
<dgm:dataModel xmlns:dgm="http://schemas.openxmlformats.org/drawingml/2006/diagram" xmlns:a="http://schemas.openxmlformats.org/drawingml/2006/main">
  <dgm:ptLst>
    <dgm:pt modelId="{057B3419-9572-4520-88CE-5CF09D9FFD4F}" type="doc">
      <dgm:prSet loTypeId="urn:microsoft.com/office/officeart/2005/8/layout/radial1" loCatId="cycle" qsTypeId="urn:microsoft.com/office/officeart/2005/8/quickstyle/3d2" qsCatId="3D" csTypeId="urn:microsoft.com/office/officeart/2005/8/colors/accent1_2" csCatId="accent1" phldr="1"/>
      <dgm:spPr/>
      <dgm:t>
        <a:bodyPr/>
        <a:lstStyle/>
        <a:p>
          <a:endParaRPr lang="en-US"/>
        </a:p>
      </dgm:t>
    </dgm:pt>
    <dgm:pt modelId="{7949267A-D7EB-4E68-8F50-3E31BA9C8313}">
      <dgm:prSet phldrT="[Text]"/>
      <dgm:spPr>
        <a:solidFill>
          <a:schemeClr val="accent6">
            <a:lumMod val="75000"/>
          </a:schemeClr>
        </a:solidFill>
      </dgm:spPr>
      <dgm:t>
        <a:bodyPr/>
        <a:lstStyle/>
        <a:p>
          <a:r>
            <a:rPr lang="en-US" b="1" dirty="0" smtClean="0"/>
            <a:t>Other MOs</a:t>
          </a:r>
          <a:endParaRPr lang="en-US" b="1" dirty="0"/>
        </a:p>
      </dgm:t>
    </dgm:pt>
    <dgm:pt modelId="{BD5AD64E-BC5A-4D3F-8F04-7866D75A1E5E}" type="parTrans" cxnId="{A5464D3E-1D30-48CF-B68B-BFBEF8999DD3}">
      <dgm:prSet/>
      <dgm:spPr/>
      <dgm:t>
        <a:bodyPr/>
        <a:lstStyle/>
        <a:p>
          <a:endParaRPr lang="en-US"/>
        </a:p>
      </dgm:t>
    </dgm:pt>
    <dgm:pt modelId="{710952F7-47A5-4FAF-9D67-F44209014D6E}" type="sibTrans" cxnId="{A5464D3E-1D30-48CF-B68B-BFBEF8999DD3}">
      <dgm:prSet/>
      <dgm:spPr/>
      <dgm:t>
        <a:bodyPr/>
        <a:lstStyle/>
        <a:p>
          <a:endParaRPr lang="en-US"/>
        </a:p>
      </dgm:t>
    </dgm:pt>
    <dgm:pt modelId="{23A1AC5C-3B49-43EE-B80C-B9930ACB9ABE}">
      <dgm:prSet phldrT="[Text]"/>
      <dgm:spPr/>
      <dgm:t>
        <a:bodyPr/>
        <a:lstStyle/>
        <a:p>
          <a:r>
            <a:rPr lang="en-US" dirty="0" smtClean="0"/>
            <a:t>Efficient software distribution in the local network </a:t>
          </a:r>
          <a:endParaRPr lang="en-US" dirty="0"/>
        </a:p>
      </dgm:t>
    </dgm:pt>
    <dgm:pt modelId="{F69DCD47-D7CE-453E-BF40-840EF032A60D}" type="parTrans" cxnId="{66DB83B4-AF40-4F4D-9F22-8F82BA1AA593}">
      <dgm:prSet/>
      <dgm:spPr/>
      <dgm:t>
        <a:bodyPr/>
        <a:lstStyle/>
        <a:p>
          <a:endParaRPr lang="en-GB"/>
        </a:p>
      </dgm:t>
    </dgm:pt>
    <dgm:pt modelId="{EE0217DE-67E2-4437-9B99-9313720205A6}" type="sibTrans" cxnId="{66DB83B4-AF40-4F4D-9F22-8F82BA1AA593}">
      <dgm:prSet/>
      <dgm:spPr/>
      <dgm:t>
        <a:bodyPr/>
        <a:lstStyle/>
        <a:p>
          <a:endParaRPr lang="en-GB"/>
        </a:p>
      </dgm:t>
    </dgm:pt>
    <dgm:pt modelId="{AF835074-52CD-4AD5-BF00-8C76447E217F}">
      <dgm:prSet phldrT="[Text]"/>
      <dgm:spPr/>
      <dgm:t>
        <a:bodyPr/>
        <a:lstStyle/>
        <a:p>
          <a:r>
            <a:rPr lang="en-US" dirty="0" smtClean="0"/>
            <a:t>Forwarding notification to End Device</a:t>
          </a:r>
          <a:endParaRPr lang="en-US" dirty="0"/>
        </a:p>
      </dgm:t>
    </dgm:pt>
    <dgm:pt modelId="{347F150A-C0AE-4040-A090-CBC593D07191}" type="parTrans" cxnId="{AE38F1C0-DD8F-4C69-9EBB-17A1157726D5}">
      <dgm:prSet/>
      <dgm:spPr/>
      <dgm:t>
        <a:bodyPr/>
        <a:lstStyle/>
        <a:p>
          <a:endParaRPr lang="en-GB"/>
        </a:p>
      </dgm:t>
    </dgm:pt>
    <dgm:pt modelId="{E6A3A8D9-7A07-421F-AF75-A545AC2AFA9E}" type="sibTrans" cxnId="{AE38F1C0-DD8F-4C69-9EBB-17A1157726D5}">
      <dgm:prSet/>
      <dgm:spPr/>
      <dgm:t>
        <a:bodyPr/>
        <a:lstStyle/>
        <a:p>
          <a:endParaRPr lang="en-GB"/>
        </a:p>
      </dgm:t>
    </dgm:pt>
    <dgm:pt modelId="{642B43C6-4FA0-45E2-8702-2174BE0E64B9}" type="pres">
      <dgm:prSet presAssocID="{057B3419-9572-4520-88CE-5CF09D9FFD4F}" presName="cycle" presStyleCnt="0">
        <dgm:presLayoutVars>
          <dgm:chMax val="1"/>
          <dgm:dir/>
          <dgm:animLvl val="ctr"/>
          <dgm:resizeHandles val="exact"/>
        </dgm:presLayoutVars>
      </dgm:prSet>
      <dgm:spPr/>
      <dgm:t>
        <a:bodyPr/>
        <a:lstStyle/>
        <a:p>
          <a:endParaRPr lang="en-US"/>
        </a:p>
      </dgm:t>
    </dgm:pt>
    <dgm:pt modelId="{CEDCEF72-115D-4361-9671-10F6B3553CB9}" type="pres">
      <dgm:prSet presAssocID="{7949267A-D7EB-4E68-8F50-3E31BA9C8313}" presName="centerShape" presStyleLbl="node0" presStyleIdx="0" presStyleCnt="1" custLinFactNeighborX="-67321" custLinFactNeighborY="-5882"/>
      <dgm:spPr/>
      <dgm:t>
        <a:bodyPr/>
        <a:lstStyle/>
        <a:p>
          <a:endParaRPr lang="en-US"/>
        </a:p>
      </dgm:t>
    </dgm:pt>
    <dgm:pt modelId="{49A18D40-4E7F-4544-9D7C-55C1A45B20CF}" type="pres">
      <dgm:prSet presAssocID="{F69DCD47-D7CE-453E-BF40-840EF032A60D}" presName="Name9" presStyleLbl="parChTrans1D2" presStyleIdx="0" presStyleCnt="2"/>
      <dgm:spPr/>
      <dgm:t>
        <a:bodyPr/>
        <a:lstStyle/>
        <a:p>
          <a:endParaRPr lang="en-GB"/>
        </a:p>
      </dgm:t>
    </dgm:pt>
    <dgm:pt modelId="{49D8504C-FE32-4159-B523-F273D5D994DF}" type="pres">
      <dgm:prSet presAssocID="{F69DCD47-D7CE-453E-BF40-840EF032A60D}" presName="connTx" presStyleLbl="parChTrans1D2" presStyleIdx="0" presStyleCnt="2"/>
      <dgm:spPr/>
      <dgm:t>
        <a:bodyPr/>
        <a:lstStyle/>
        <a:p>
          <a:endParaRPr lang="en-GB"/>
        </a:p>
      </dgm:t>
    </dgm:pt>
    <dgm:pt modelId="{68787A4F-F69E-4C87-9967-6DC0929D260B}" type="pres">
      <dgm:prSet presAssocID="{23A1AC5C-3B49-43EE-B80C-B9930ACB9ABE}" presName="node" presStyleLbl="node1" presStyleIdx="0" presStyleCnt="2">
        <dgm:presLayoutVars>
          <dgm:bulletEnabled val="1"/>
        </dgm:presLayoutVars>
      </dgm:prSet>
      <dgm:spPr/>
      <dgm:t>
        <a:bodyPr/>
        <a:lstStyle/>
        <a:p>
          <a:endParaRPr lang="en-GB"/>
        </a:p>
      </dgm:t>
    </dgm:pt>
    <dgm:pt modelId="{3D3DFC11-5CD5-40BC-9E0D-17027CAA8731}" type="pres">
      <dgm:prSet presAssocID="{347F150A-C0AE-4040-A090-CBC593D07191}" presName="Name9" presStyleLbl="parChTrans1D2" presStyleIdx="1" presStyleCnt="2"/>
      <dgm:spPr/>
      <dgm:t>
        <a:bodyPr/>
        <a:lstStyle/>
        <a:p>
          <a:endParaRPr lang="en-GB"/>
        </a:p>
      </dgm:t>
    </dgm:pt>
    <dgm:pt modelId="{A5AEC64A-9702-4A7C-AC19-53DC9991B0D7}" type="pres">
      <dgm:prSet presAssocID="{347F150A-C0AE-4040-A090-CBC593D07191}" presName="connTx" presStyleLbl="parChTrans1D2" presStyleIdx="1" presStyleCnt="2"/>
      <dgm:spPr/>
      <dgm:t>
        <a:bodyPr/>
        <a:lstStyle/>
        <a:p>
          <a:endParaRPr lang="en-GB"/>
        </a:p>
      </dgm:t>
    </dgm:pt>
    <dgm:pt modelId="{540482C7-2C4A-4FC3-987C-8C883072785B}" type="pres">
      <dgm:prSet presAssocID="{AF835074-52CD-4AD5-BF00-8C76447E217F}" presName="node" presStyleLbl="node1" presStyleIdx="1" presStyleCnt="2">
        <dgm:presLayoutVars>
          <dgm:bulletEnabled val="1"/>
        </dgm:presLayoutVars>
      </dgm:prSet>
      <dgm:spPr/>
      <dgm:t>
        <a:bodyPr/>
        <a:lstStyle/>
        <a:p>
          <a:endParaRPr lang="en-GB"/>
        </a:p>
      </dgm:t>
    </dgm:pt>
  </dgm:ptLst>
  <dgm:cxnLst>
    <dgm:cxn modelId="{72131406-089E-43F1-AFF6-67FAC4D43857}" type="presOf" srcId="{057B3419-9572-4520-88CE-5CF09D9FFD4F}" destId="{642B43C6-4FA0-45E2-8702-2174BE0E64B9}" srcOrd="0" destOrd="0" presId="urn:microsoft.com/office/officeart/2005/8/layout/radial1"/>
    <dgm:cxn modelId="{55C11B67-CE7A-402A-9A21-F7E85F7A7A51}" type="presOf" srcId="{F69DCD47-D7CE-453E-BF40-840EF032A60D}" destId="{49A18D40-4E7F-4544-9D7C-55C1A45B20CF}" srcOrd="0" destOrd="0" presId="urn:microsoft.com/office/officeart/2005/8/layout/radial1"/>
    <dgm:cxn modelId="{66DB83B4-AF40-4F4D-9F22-8F82BA1AA593}" srcId="{7949267A-D7EB-4E68-8F50-3E31BA9C8313}" destId="{23A1AC5C-3B49-43EE-B80C-B9930ACB9ABE}" srcOrd="0" destOrd="0" parTransId="{F69DCD47-D7CE-453E-BF40-840EF032A60D}" sibTransId="{EE0217DE-67E2-4437-9B99-9313720205A6}"/>
    <dgm:cxn modelId="{DB8CC541-7DD1-4C41-91D5-F6469F407A10}" type="presOf" srcId="{7949267A-D7EB-4E68-8F50-3E31BA9C8313}" destId="{CEDCEF72-115D-4361-9671-10F6B3553CB9}" srcOrd="0" destOrd="0" presId="urn:microsoft.com/office/officeart/2005/8/layout/radial1"/>
    <dgm:cxn modelId="{BD6C7882-B1AF-4A89-A03A-4CF2F4644777}" type="presOf" srcId="{347F150A-C0AE-4040-A090-CBC593D07191}" destId="{A5AEC64A-9702-4A7C-AC19-53DC9991B0D7}" srcOrd="1" destOrd="0" presId="urn:microsoft.com/office/officeart/2005/8/layout/radial1"/>
    <dgm:cxn modelId="{4C569FA1-CB51-40CA-8808-81532BA9164C}" type="presOf" srcId="{AF835074-52CD-4AD5-BF00-8C76447E217F}" destId="{540482C7-2C4A-4FC3-987C-8C883072785B}" srcOrd="0" destOrd="0" presId="urn:microsoft.com/office/officeart/2005/8/layout/radial1"/>
    <dgm:cxn modelId="{A5464D3E-1D30-48CF-B68B-BFBEF8999DD3}" srcId="{057B3419-9572-4520-88CE-5CF09D9FFD4F}" destId="{7949267A-D7EB-4E68-8F50-3E31BA9C8313}" srcOrd="0" destOrd="0" parTransId="{BD5AD64E-BC5A-4D3F-8F04-7866D75A1E5E}" sibTransId="{710952F7-47A5-4FAF-9D67-F44209014D6E}"/>
    <dgm:cxn modelId="{2F64042F-8F28-4594-88B3-4CE6E18FCE7D}" type="presOf" srcId="{23A1AC5C-3B49-43EE-B80C-B9930ACB9ABE}" destId="{68787A4F-F69E-4C87-9967-6DC0929D260B}" srcOrd="0" destOrd="0" presId="urn:microsoft.com/office/officeart/2005/8/layout/radial1"/>
    <dgm:cxn modelId="{8069D63C-034A-460C-8325-20BAC735C7AB}" type="presOf" srcId="{347F150A-C0AE-4040-A090-CBC593D07191}" destId="{3D3DFC11-5CD5-40BC-9E0D-17027CAA8731}" srcOrd="0" destOrd="0" presId="urn:microsoft.com/office/officeart/2005/8/layout/radial1"/>
    <dgm:cxn modelId="{AE38F1C0-DD8F-4C69-9EBB-17A1157726D5}" srcId="{7949267A-D7EB-4E68-8F50-3E31BA9C8313}" destId="{AF835074-52CD-4AD5-BF00-8C76447E217F}" srcOrd="1" destOrd="0" parTransId="{347F150A-C0AE-4040-A090-CBC593D07191}" sibTransId="{E6A3A8D9-7A07-421F-AF75-A545AC2AFA9E}"/>
    <dgm:cxn modelId="{83A503BD-BCD7-472F-83D0-8F70C70DE02A}" type="presOf" srcId="{F69DCD47-D7CE-453E-BF40-840EF032A60D}" destId="{49D8504C-FE32-4159-B523-F273D5D994DF}" srcOrd="1" destOrd="0" presId="urn:microsoft.com/office/officeart/2005/8/layout/radial1"/>
    <dgm:cxn modelId="{B8C5343A-9FAC-4083-9041-4DB782D9C56C}" type="presParOf" srcId="{642B43C6-4FA0-45E2-8702-2174BE0E64B9}" destId="{CEDCEF72-115D-4361-9671-10F6B3553CB9}" srcOrd="0" destOrd="0" presId="urn:microsoft.com/office/officeart/2005/8/layout/radial1"/>
    <dgm:cxn modelId="{C01E8C45-4BE3-4F37-9BAA-92DEBB986D98}" type="presParOf" srcId="{642B43C6-4FA0-45E2-8702-2174BE0E64B9}" destId="{49A18D40-4E7F-4544-9D7C-55C1A45B20CF}" srcOrd="1" destOrd="0" presId="urn:microsoft.com/office/officeart/2005/8/layout/radial1"/>
    <dgm:cxn modelId="{F523F1A3-8FCC-4612-931D-A11482A7D45A}" type="presParOf" srcId="{49A18D40-4E7F-4544-9D7C-55C1A45B20CF}" destId="{49D8504C-FE32-4159-B523-F273D5D994DF}" srcOrd="0" destOrd="0" presId="urn:microsoft.com/office/officeart/2005/8/layout/radial1"/>
    <dgm:cxn modelId="{D5354187-C9BC-49D0-A18B-74D6C783E2EB}" type="presParOf" srcId="{642B43C6-4FA0-45E2-8702-2174BE0E64B9}" destId="{68787A4F-F69E-4C87-9967-6DC0929D260B}" srcOrd="2" destOrd="0" presId="urn:microsoft.com/office/officeart/2005/8/layout/radial1"/>
    <dgm:cxn modelId="{BBFD29F2-ECF1-4F7A-B030-C91D775F3C29}" type="presParOf" srcId="{642B43C6-4FA0-45E2-8702-2174BE0E64B9}" destId="{3D3DFC11-5CD5-40BC-9E0D-17027CAA8731}" srcOrd="3" destOrd="0" presId="urn:microsoft.com/office/officeart/2005/8/layout/radial1"/>
    <dgm:cxn modelId="{FFB027C8-E1FA-4A2F-846C-50BE65C02215}" type="presParOf" srcId="{3D3DFC11-5CD5-40BC-9E0D-17027CAA8731}" destId="{A5AEC64A-9702-4A7C-AC19-53DC9991B0D7}" srcOrd="0" destOrd="0" presId="urn:microsoft.com/office/officeart/2005/8/layout/radial1"/>
    <dgm:cxn modelId="{8E84A799-13EA-4336-81F1-442E6F4185FE}" type="presParOf" srcId="{642B43C6-4FA0-45E2-8702-2174BE0E64B9}" destId="{540482C7-2C4A-4FC3-987C-8C883072785B}" srcOrd="4" destOrd="0" presId="urn:microsoft.com/office/officeart/2005/8/layout/radial1"/>
  </dgm:cxnLst>
  <dgm:bg/>
  <dgm:whole/>
</dgm:dataModel>
</file>

<file path=ppt/diagrams/data4.xml><?xml version="1.0" encoding="utf-8"?>
<dgm:dataModel xmlns:dgm="http://schemas.openxmlformats.org/drawingml/2006/diagram" xmlns:a="http://schemas.openxmlformats.org/drawingml/2006/main">
  <dgm:ptLst>
    <dgm:pt modelId="{057B3419-9572-4520-88CE-5CF09D9FFD4F}" type="doc">
      <dgm:prSet loTypeId="urn:microsoft.com/office/officeart/2005/8/layout/radial1" loCatId="cycle" qsTypeId="urn:microsoft.com/office/officeart/2005/8/quickstyle/3d2" qsCatId="3D" csTypeId="urn:microsoft.com/office/officeart/2005/8/colors/accent1_2" csCatId="accent1" phldr="1"/>
      <dgm:spPr/>
      <dgm:t>
        <a:bodyPr/>
        <a:lstStyle/>
        <a:p>
          <a:endParaRPr lang="en-US"/>
        </a:p>
      </dgm:t>
    </dgm:pt>
    <dgm:pt modelId="{7949267A-D7EB-4E68-8F50-3E31BA9C8313}">
      <dgm:prSet phldrT="[Text]"/>
      <dgm:spPr>
        <a:solidFill>
          <a:schemeClr val="accent6">
            <a:lumMod val="75000"/>
          </a:schemeClr>
        </a:solidFill>
      </dgm:spPr>
      <dgm:t>
        <a:bodyPr/>
        <a:lstStyle/>
        <a:p>
          <a:r>
            <a:rPr lang="en-US" b="1" dirty="0" smtClean="0"/>
            <a:t>Gateway Issued Alerts</a:t>
          </a:r>
          <a:endParaRPr lang="en-US" b="1" dirty="0"/>
        </a:p>
      </dgm:t>
    </dgm:pt>
    <dgm:pt modelId="{BD5AD64E-BC5A-4D3F-8F04-7866D75A1E5E}" type="parTrans" cxnId="{A5464D3E-1D30-48CF-B68B-BFBEF8999DD3}">
      <dgm:prSet/>
      <dgm:spPr/>
      <dgm:t>
        <a:bodyPr/>
        <a:lstStyle/>
        <a:p>
          <a:endParaRPr lang="en-US"/>
        </a:p>
      </dgm:t>
    </dgm:pt>
    <dgm:pt modelId="{710952F7-47A5-4FAF-9D67-F44209014D6E}" type="sibTrans" cxnId="{A5464D3E-1D30-48CF-B68B-BFBEF8999DD3}">
      <dgm:prSet/>
      <dgm:spPr/>
      <dgm:t>
        <a:bodyPr/>
        <a:lstStyle/>
        <a:p>
          <a:endParaRPr lang="en-US"/>
        </a:p>
      </dgm:t>
    </dgm:pt>
    <dgm:pt modelId="{23A1AC5C-3B49-43EE-B80C-B9930ACB9ABE}">
      <dgm:prSet phldrT="[Text]"/>
      <dgm:spPr/>
      <dgm:t>
        <a:bodyPr/>
        <a:lstStyle/>
        <a:p>
          <a:r>
            <a:rPr lang="en-GB" dirty="0" smtClean="0"/>
            <a:t>DM Gateway detects a new End Device</a:t>
          </a:r>
          <a:r>
            <a:rPr lang="en-US" dirty="0" smtClean="0"/>
            <a:t> </a:t>
          </a:r>
          <a:endParaRPr lang="en-US" dirty="0"/>
        </a:p>
      </dgm:t>
    </dgm:pt>
    <dgm:pt modelId="{F69DCD47-D7CE-453E-BF40-840EF032A60D}" type="parTrans" cxnId="{66DB83B4-AF40-4F4D-9F22-8F82BA1AA593}">
      <dgm:prSet/>
      <dgm:spPr/>
      <dgm:t>
        <a:bodyPr/>
        <a:lstStyle/>
        <a:p>
          <a:endParaRPr lang="en-GB"/>
        </a:p>
      </dgm:t>
    </dgm:pt>
    <dgm:pt modelId="{EE0217DE-67E2-4437-9B99-9313720205A6}" type="sibTrans" cxnId="{66DB83B4-AF40-4F4D-9F22-8F82BA1AA593}">
      <dgm:prSet/>
      <dgm:spPr/>
      <dgm:t>
        <a:bodyPr/>
        <a:lstStyle/>
        <a:p>
          <a:endParaRPr lang="en-GB"/>
        </a:p>
      </dgm:t>
    </dgm:pt>
    <dgm:pt modelId="{AF835074-52CD-4AD5-BF00-8C76447E217F}">
      <dgm:prSet phldrT="[Text]"/>
      <dgm:spPr/>
      <dgm:t>
        <a:bodyPr/>
        <a:lstStyle/>
        <a:p>
          <a:r>
            <a:rPr lang="en-GB" dirty="0" smtClean="0"/>
            <a:t>End Device is detached from the DM Gateway</a:t>
          </a:r>
          <a:endParaRPr lang="en-US" dirty="0"/>
        </a:p>
      </dgm:t>
    </dgm:pt>
    <dgm:pt modelId="{347F150A-C0AE-4040-A090-CBC593D07191}" type="parTrans" cxnId="{AE38F1C0-DD8F-4C69-9EBB-17A1157726D5}">
      <dgm:prSet/>
      <dgm:spPr/>
      <dgm:t>
        <a:bodyPr/>
        <a:lstStyle/>
        <a:p>
          <a:endParaRPr lang="en-GB"/>
        </a:p>
      </dgm:t>
    </dgm:pt>
    <dgm:pt modelId="{E6A3A8D9-7A07-421F-AF75-A545AC2AFA9E}" type="sibTrans" cxnId="{AE38F1C0-DD8F-4C69-9EBB-17A1157726D5}">
      <dgm:prSet/>
      <dgm:spPr/>
      <dgm:t>
        <a:bodyPr/>
        <a:lstStyle/>
        <a:p>
          <a:endParaRPr lang="en-GB"/>
        </a:p>
      </dgm:t>
    </dgm:pt>
    <dgm:pt modelId="{7EBB7E6E-AF6E-469C-BBB3-6D7DE174B41B}">
      <dgm:prSet phldrT="[Text]"/>
      <dgm:spPr/>
      <dgm:t>
        <a:bodyPr/>
        <a:lstStyle/>
        <a:p>
          <a:r>
            <a:rPr lang="en-GB" dirty="0" smtClean="0"/>
            <a:t>Successful download of End Device software</a:t>
          </a:r>
          <a:endParaRPr lang="en-US" dirty="0"/>
        </a:p>
      </dgm:t>
    </dgm:pt>
    <dgm:pt modelId="{06AB9D14-D084-4D5C-9110-3B93F7B51972}" type="parTrans" cxnId="{B84EC87E-842D-4682-9830-1538D592ED45}">
      <dgm:prSet/>
      <dgm:spPr/>
      <dgm:t>
        <a:bodyPr/>
        <a:lstStyle/>
        <a:p>
          <a:endParaRPr lang="en-GB"/>
        </a:p>
      </dgm:t>
    </dgm:pt>
    <dgm:pt modelId="{CD5A403E-E7F1-4B0A-B3D9-B0CECA3C0AB9}" type="sibTrans" cxnId="{B84EC87E-842D-4682-9830-1538D592ED45}">
      <dgm:prSet/>
      <dgm:spPr/>
      <dgm:t>
        <a:bodyPr/>
        <a:lstStyle/>
        <a:p>
          <a:endParaRPr lang="en-GB"/>
        </a:p>
      </dgm:t>
    </dgm:pt>
    <dgm:pt modelId="{540F6E39-1801-4B58-B78C-1E2A506CCD4F}">
      <dgm:prSet phldrT="[Text]"/>
      <dgm:spPr/>
      <dgm:t>
        <a:bodyPr/>
        <a:lstStyle/>
        <a:p>
          <a:endParaRPr lang="en-US" dirty="0"/>
        </a:p>
      </dgm:t>
    </dgm:pt>
    <dgm:pt modelId="{8DCD1A37-8501-4D31-9E03-C438EEA747C6}" type="parTrans" cxnId="{41E2CE67-58C4-476A-8DAF-FDD72E59EE49}">
      <dgm:prSet/>
      <dgm:spPr/>
      <dgm:t>
        <a:bodyPr/>
        <a:lstStyle/>
        <a:p>
          <a:endParaRPr lang="en-GB"/>
        </a:p>
      </dgm:t>
    </dgm:pt>
    <dgm:pt modelId="{09E2C3F9-C285-4DEC-9951-FD68EB29DC9D}" type="sibTrans" cxnId="{41E2CE67-58C4-476A-8DAF-FDD72E59EE49}">
      <dgm:prSet/>
      <dgm:spPr/>
      <dgm:t>
        <a:bodyPr/>
        <a:lstStyle/>
        <a:p>
          <a:endParaRPr lang="en-GB"/>
        </a:p>
      </dgm:t>
    </dgm:pt>
    <dgm:pt modelId="{642B43C6-4FA0-45E2-8702-2174BE0E64B9}" type="pres">
      <dgm:prSet presAssocID="{057B3419-9572-4520-88CE-5CF09D9FFD4F}" presName="cycle" presStyleCnt="0">
        <dgm:presLayoutVars>
          <dgm:chMax val="1"/>
          <dgm:dir/>
          <dgm:animLvl val="ctr"/>
          <dgm:resizeHandles val="exact"/>
        </dgm:presLayoutVars>
      </dgm:prSet>
      <dgm:spPr/>
      <dgm:t>
        <a:bodyPr/>
        <a:lstStyle/>
        <a:p>
          <a:endParaRPr lang="en-US"/>
        </a:p>
      </dgm:t>
    </dgm:pt>
    <dgm:pt modelId="{CEDCEF72-115D-4361-9671-10F6B3553CB9}" type="pres">
      <dgm:prSet presAssocID="{7949267A-D7EB-4E68-8F50-3E31BA9C8313}" presName="centerShape" presStyleLbl="node0" presStyleIdx="0" presStyleCnt="1"/>
      <dgm:spPr/>
      <dgm:t>
        <a:bodyPr/>
        <a:lstStyle/>
        <a:p>
          <a:endParaRPr lang="en-US"/>
        </a:p>
      </dgm:t>
    </dgm:pt>
    <dgm:pt modelId="{49A18D40-4E7F-4544-9D7C-55C1A45B20CF}" type="pres">
      <dgm:prSet presAssocID="{F69DCD47-D7CE-453E-BF40-840EF032A60D}" presName="Name9" presStyleLbl="parChTrans1D2" presStyleIdx="0" presStyleCnt="3"/>
      <dgm:spPr/>
      <dgm:t>
        <a:bodyPr/>
        <a:lstStyle/>
        <a:p>
          <a:endParaRPr lang="en-GB"/>
        </a:p>
      </dgm:t>
    </dgm:pt>
    <dgm:pt modelId="{49D8504C-FE32-4159-B523-F273D5D994DF}" type="pres">
      <dgm:prSet presAssocID="{F69DCD47-D7CE-453E-BF40-840EF032A60D}" presName="connTx" presStyleLbl="parChTrans1D2" presStyleIdx="0" presStyleCnt="3"/>
      <dgm:spPr/>
      <dgm:t>
        <a:bodyPr/>
        <a:lstStyle/>
        <a:p>
          <a:endParaRPr lang="en-GB"/>
        </a:p>
      </dgm:t>
    </dgm:pt>
    <dgm:pt modelId="{68787A4F-F69E-4C87-9967-6DC0929D260B}" type="pres">
      <dgm:prSet presAssocID="{23A1AC5C-3B49-43EE-B80C-B9930ACB9ABE}" presName="node" presStyleLbl="node1" presStyleIdx="0" presStyleCnt="3">
        <dgm:presLayoutVars>
          <dgm:bulletEnabled val="1"/>
        </dgm:presLayoutVars>
      </dgm:prSet>
      <dgm:spPr/>
      <dgm:t>
        <a:bodyPr/>
        <a:lstStyle/>
        <a:p>
          <a:endParaRPr lang="en-GB"/>
        </a:p>
      </dgm:t>
    </dgm:pt>
    <dgm:pt modelId="{3D3DFC11-5CD5-40BC-9E0D-17027CAA8731}" type="pres">
      <dgm:prSet presAssocID="{347F150A-C0AE-4040-A090-CBC593D07191}" presName="Name9" presStyleLbl="parChTrans1D2" presStyleIdx="1" presStyleCnt="3"/>
      <dgm:spPr/>
      <dgm:t>
        <a:bodyPr/>
        <a:lstStyle/>
        <a:p>
          <a:endParaRPr lang="en-GB"/>
        </a:p>
      </dgm:t>
    </dgm:pt>
    <dgm:pt modelId="{A5AEC64A-9702-4A7C-AC19-53DC9991B0D7}" type="pres">
      <dgm:prSet presAssocID="{347F150A-C0AE-4040-A090-CBC593D07191}" presName="connTx" presStyleLbl="parChTrans1D2" presStyleIdx="1" presStyleCnt="3"/>
      <dgm:spPr/>
      <dgm:t>
        <a:bodyPr/>
        <a:lstStyle/>
        <a:p>
          <a:endParaRPr lang="en-GB"/>
        </a:p>
      </dgm:t>
    </dgm:pt>
    <dgm:pt modelId="{540482C7-2C4A-4FC3-987C-8C883072785B}" type="pres">
      <dgm:prSet presAssocID="{AF835074-52CD-4AD5-BF00-8C76447E217F}" presName="node" presStyleLbl="node1" presStyleIdx="1" presStyleCnt="3">
        <dgm:presLayoutVars>
          <dgm:bulletEnabled val="1"/>
        </dgm:presLayoutVars>
      </dgm:prSet>
      <dgm:spPr/>
      <dgm:t>
        <a:bodyPr/>
        <a:lstStyle/>
        <a:p>
          <a:endParaRPr lang="en-GB"/>
        </a:p>
      </dgm:t>
    </dgm:pt>
    <dgm:pt modelId="{0E64325A-12C4-4A65-8F80-B224D218CCB3}" type="pres">
      <dgm:prSet presAssocID="{06AB9D14-D084-4D5C-9110-3B93F7B51972}" presName="Name9" presStyleLbl="parChTrans1D2" presStyleIdx="2" presStyleCnt="3"/>
      <dgm:spPr/>
      <dgm:t>
        <a:bodyPr/>
        <a:lstStyle/>
        <a:p>
          <a:endParaRPr lang="en-GB"/>
        </a:p>
      </dgm:t>
    </dgm:pt>
    <dgm:pt modelId="{E4A13345-8B33-474D-9D17-F4318C7A6650}" type="pres">
      <dgm:prSet presAssocID="{06AB9D14-D084-4D5C-9110-3B93F7B51972}" presName="connTx" presStyleLbl="parChTrans1D2" presStyleIdx="2" presStyleCnt="3"/>
      <dgm:spPr/>
      <dgm:t>
        <a:bodyPr/>
        <a:lstStyle/>
        <a:p>
          <a:endParaRPr lang="en-GB"/>
        </a:p>
      </dgm:t>
    </dgm:pt>
    <dgm:pt modelId="{BCE96FC0-AFC7-4426-967D-7D67BA518261}" type="pres">
      <dgm:prSet presAssocID="{7EBB7E6E-AF6E-469C-BBB3-6D7DE174B41B}" presName="node" presStyleLbl="node1" presStyleIdx="2" presStyleCnt="3">
        <dgm:presLayoutVars>
          <dgm:bulletEnabled val="1"/>
        </dgm:presLayoutVars>
      </dgm:prSet>
      <dgm:spPr/>
      <dgm:t>
        <a:bodyPr/>
        <a:lstStyle/>
        <a:p>
          <a:endParaRPr lang="en-GB"/>
        </a:p>
      </dgm:t>
    </dgm:pt>
  </dgm:ptLst>
  <dgm:cxnLst>
    <dgm:cxn modelId="{A5464D3E-1D30-48CF-B68B-BFBEF8999DD3}" srcId="{057B3419-9572-4520-88CE-5CF09D9FFD4F}" destId="{7949267A-D7EB-4E68-8F50-3E31BA9C8313}" srcOrd="0" destOrd="0" parTransId="{BD5AD64E-BC5A-4D3F-8F04-7866D75A1E5E}" sibTransId="{710952F7-47A5-4FAF-9D67-F44209014D6E}"/>
    <dgm:cxn modelId="{B84EC87E-842D-4682-9830-1538D592ED45}" srcId="{7949267A-D7EB-4E68-8F50-3E31BA9C8313}" destId="{7EBB7E6E-AF6E-469C-BBB3-6D7DE174B41B}" srcOrd="2" destOrd="0" parTransId="{06AB9D14-D084-4D5C-9110-3B93F7B51972}" sibTransId="{CD5A403E-E7F1-4B0A-B3D9-B0CECA3C0AB9}"/>
    <dgm:cxn modelId="{55BD7879-3F39-4512-94A9-668EC541124F}" type="presOf" srcId="{06AB9D14-D084-4D5C-9110-3B93F7B51972}" destId="{0E64325A-12C4-4A65-8F80-B224D218CCB3}" srcOrd="0" destOrd="0" presId="urn:microsoft.com/office/officeart/2005/8/layout/radial1"/>
    <dgm:cxn modelId="{6BFD795A-7F6F-4EC6-8A3C-9803A57EBF41}" type="presOf" srcId="{7949267A-D7EB-4E68-8F50-3E31BA9C8313}" destId="{CEDCEF72-115D-4361-9671-10F6B3553CB9}" srcOrd="0" destOrd="0" presId="urn:microsoft.com/office/officeart/2005/8/layout/radial1"/>
    <dgm:cxn modelId="{B076BE8E-FC93-44FE-8F6B-74738C175A15}" type="presOf" srcId="{06AB9D14-D084-4D5C-9110-3B93F7B51972}" destId="{E4A13345-8B33-474D-9D17-F4318C7A6650}" srcOrd="1" destOrd="0" presId="urn:microsoft.com/office/officeart/2005/8/layout/radial1"/>
    <dgm:cxn modelId="{28309914-0783-436C-952E-53E97FA7CA39}" type="presOf" srcId="{23A1AC5C-3B49-43EE-B80C-B9930ACB9ABE}" destId="{68787A4F-F69E-4C87-9967-6DC0929D260B}" srcOrd="0" destOrd="0" presId="urn:microsoft.com/office/officeart/2005/8/layout/radial1"/>
    <dgm:cxn modelId="{AE38F1C0-DD8F-4C69-9EBB-17A1157726D5}" srcId="{7949267A-D7EB-4E68-8F50-3E31BA9C8313}" destId="{AF835074-52CD-4AD5-BF00-8C76447E217F}" srcOrd="1" destOrd="0" parTransId="{347F150A-C0AE-4040-A090-CBC593D07191}" sibTransId="{E6A3A8D9-7A07-421F-AF75-A545AC2AFA9E}"/>
    <dgm:cxn modelId="{683DDCB5-7D14-44BA-932A-7470D795AC98}" type="presOf" srcId="{347F150A-C0AE-4040-A090-CBC593D07191}" destId="{3D3DFC11-5CD5-40BC-9E0D-17027CAA8731}" srcOrd="0" destOrd="0" presId="urn:microsoft.com/office/officeart/2005/8/layout/radial1"/>
    <dgm:cxn modelId="{CB72965E-65B4-4D33-B366-7BB3F409CA12}" type="presOf" srcId="{057B3419-9572-4520-88CE-5CF09D9FFD4F}" destId="{642B43C6-4FA0-45E2-8702-2174BE0E64B9}" srcOrd="0" destOrd="0" presId="urn:microsoft.com/office/officeart/2005/8/layout/radial1"/>
    <dgm:cxn modelId="{ADA72BA8-F24A-4BE6-9B3A-6972379BCFBB}" type="presOf" srcId="{7EBB7E6E-AF6E-469C-BBB3-6D7DE174B41B}" destId="{BCE96FC0-AFC7-4426-967D-7D67BA518261}" srcOrd="0" destOrd="0" presId="urn:microsoft.com/office/officeart/2005/8/layout/radial1"/>
    <dgm:cxn modelId="{41E2CE67-58C4-476A-8DAF-FDD72E59EE49}" srcId="{057B3419-9572-4520-88CE-5CF09D9FFD4F}" destId="{540F6E39-1801-4B58-B78C-1E2A506CCD4F}" srcOrd="1" destOrd="0" parTransId="{8DCD1A37-8501-4D31-9E03-C438EEA747C6}" sibTransId="{09E2C3F9-C285-4DEC-9951-FD68EB29DC9D}"/>
    <dgm:cxn modelId="{33CB27B6-8F24-4F79-905F-F56F17D58E9A}" type="presOf" srcId="{F69DCD47-D7CE-453E-BF40-840EF032A60D}" destId="{49D8504C-FE32-4159-B523-F273D5D994DF}" srcOrd="1" destOrd="0" presId="urn:microsoft.com/office/officeart/2005/8/layout/radial1"/>
    <dgm:cxn modelId="{66DB83B4-AF40-4F4D-9F22-8F82BA1AA593}" srcId="{7949267A-D7EB-4E68-8F50-3E31BA9C8313}" destId="{23A1AC5C-3B49-43EE-B80C-B9930ACB9ABE}" srcOrd="0" destOrd="0" parTransId="{F69DCD47-D7CE-453E-BF40-840EF032A60D}" sibTransId="{EE0217DE-67E2-4437-9B99-9313720205A6}"/>
    <dgm:cxn modelId="{C7365203-01FF-416F-B101-E4745A116AC8}" type="presOf" srcId="{F69DCD47-D7CE-453E-BF40-840EF032A60D}" destId="{49A18D40-4E7F-4544-9D7C-55C1A45B20CF}" srcOrd="0" destOrd="0" presId="urn:microsoft.com/office/officeart/2005/8/layout/radial1"/>
    <dgm:cxn modelId="{C6B3B1A0-4B15-474A-847F-3A8F535AC010}" type="presOf" srcId="{347F150A-C0AE-4040-A090-CBC593D07191}" destId="{A5AEC64A-9702-4A7C-AC19-53DC9991B0D7}" srcOrd="1" destOrd="0" presId="urn:microsoft.com/office/officeart/2005/8/layout/radial1"/>
    <dgm:cxn modelId="{75328D2B-1FE1-48F1-B2DA-48DD8782D081}" type="presOf" srcId="{AF835074-52CD-4AD5-BF00-8C76447E217F}" destId="{540482C7-2C4A-4FC3-987C-8C883072785B}" srcOrd="0" destOrd="0" presId="urn:microsoft.com/office/officeart/2005/8/layout/radial1"/>
    <dgm:cxn modelId="{7AC37FCE-69E6-4E69-B1E1-72AFC57BE57B}" type="presParOf" srcId="{642B43C6-4FA0-45E2-8702-2174BE0E64B9}" destId="{CEDCEF72-115D-4361-9671-10F6B3553CB9}" srcOrd="0" destOrd="0" presId="urn:microsoft.com/office/officeart/2005/8/layout/radial1"/>
    <dgm:cxn modelId="{23324960-5218-456A-B93E-878E4ED54613}" type="presParOf" srcId="{642B43C6-4FA0-45E2-8702-2174BE0E64B9}" destId="{49A18D40-4E7F-4544-9D7C-55C1A45B20CF}" srcOrd="1" destOrd="0" presId="urn:microsoft.com/office/officeart/2005/8/layout/radial1"/>
    <dgm:cxn modelId="{98A07231-912F-4B78-B203-285881DD8218}" type="presParOf" srcId="{49A18D40-4E7F-4544-9D7C-55C1A45B20CF}" destId="{49D8504C-FE32-4159-B523-F273D5D994DF}" srcOrd="0" destOrd="0" presId="urn:microsoft.com/office/officeart/2005/8/layout/radial1"/>
    <dgm:cxn modelId="{F137483B-1E35-44B6-8F24-40BFF7F59895}" type="presParOf" srcId="{642B43C6-4FA0-45E2-8702-2174BE0E64B9}" destId="{68787A4F-F69E-4C87-9967-6DC0929D260B}" srcOrd="2" destOrd="0" presId="urn:microsoft.com/office/officeart/2005/8/layout/radial1"/>
    <dgm:cxn modelId="{E4AB05F7-2440-4596-86B7-C74B9D6124BF}" type="presParOf" srcId="{642B43C6-4FA0-45E2-8702-2174BE0E64B9}" destId="{3D3DFC11-5CD5-40BC-9E0D-17027CAA8731}" srcOrd="3" destOrd="0" presId="urn:microsoft.com/office/officeart/2005/8/layout/radial1"/>
    <dgm:cxn modelId="{3A5E66CF-D16D-4260-80D1-399C61CD7F58}" type="presParOf" srcId="{3D3DFC11-5CD5-40BC-9E0D-17027CAA8731}" destId="{A5AEC64A-9702-4A7C-AC19-53DC9991B0D7}" srcOrd="0" destOrd="0" presId="urn:microsoft.com/office/officeart/2005/8/layout/radial1"/>
    <dgm:cxn modelId="{73F647FB-6255-4770-A258-59798D04B5B0}" type="presParOf" srcId="{642B43C6-4FA0-45E2-8702-2174BE0E64B9}" destId="{540482C7-2C4A-4FC3-987C-8C883072785B}" srcOrd="4" destOrd="0" presId="urn:microsoft.com/office/officeart/2005/8/layout/radial1"/>
    <dgm:cxn modelId="{D9C16245-A812-4C93-A016-4DB79EA494A3}" type="presParOf" srcId="{642B43C6-4FA0-45E2-8702-2174BE0E64B9}" destId="{0E64325A-12C4-4A65-8F80-B224D218CCB3}" srcOrd="5" destOrd="0" presId="urn:microsoft.com/office/officeart/2005/8/layout/radial1"/>
    <dgm:cxn modelId="{5108241C-109A-4646-B297-99806B6E8EF3}" type="presParOf" srcId="{0E64325A-12C4-4A65-8F80-B224D218CCB3}" destId="{E4A13345-8B33-474D-9D17-F4318C7A6650}" srcOrd="0" destOrd="0" presId="urn:microsoft.com/office/officeart/2005/8/layout/radial1"/>
    <dgm:cxn modelId="{BEBEEB8A-DB57-4B25-B293-1A739697E375}" type="presParOf" srcId="{642B43C6-4FA0-45E2-8702-2174BE0E64B9}" destId="{BCE96FC0-AFC7-4426-967D-7D67BA518261}" srcOrd="6" destOrd="0" presId="urn:microsoft.com/office/officeart/2005/8/layout/radial1"/>
  </dgm:cxnLst>
  <dgm:bg/>
  <dgm:whole/>
</dgm:dataModel>
</file>

<file path=ppt/diagrams/data5.xml><?xml version="1.0" encoding="utf-8"?>
<dgm:dataModel xmlns:dgm="http://schemas.openxmlformats.org/drawingml/2006/diagram" xmlns:a="http://schemas.openxmlformats.org/drawingml/2006/main">
  <dgm:ptLst>
    <dgm:pt modelId="{057B3419-9572-4520-88CE-5CF09D9FFD4F}" type="doc">
      <dgm:prSet loTypeId="urn:microsoft.com/office/officeart/2005/8/layout/radial1" loCatId="cycle" qsTypeId="urn:microsoft.com/office/officeart/2005/8/quickstyle/3d2" qsCatId="3D" csTypeId="urn:microsoft.com/office/officeart/2005/8/colors/accent1_2" csCatId="accent1" phldr="1"/>
      <dgm:spPr/>
      <dgm:t>
        <a:bodyPr/>
        <a:lstStyle/>
        <a:p>
          <a:endParaRPr lang="en-US"/>
        </a:p>
      </dgm:t>
    </dgm:pt>
    <dgm:pt modelId="{7949267A-D7EB-4E68-8F50-3E31BA9C8313}">
      <dgm:prSet phldrT="[Text]"/>
      <dgm:spPr>
        <a:solidFill>
          <a:schemeClr val="accent6">
            <a:lumMod val="75000"/>
          </a:schemeClr>
        </a:solidFill>
      </dgm:spPr>
      <dgm:t>
        <a:bodyPr/>
        <a:lstStyle/>
        <a:p>
          <a:r>
            <a:rPr lang="en-US" b="1" dirty="0" smtClean="0"/>
            <a:t>End Device Issued Alerts</a:t>
          </a:r>
          <a:endParaRPr lang="en-US" b="1" dirty="0"/>
        </a:p>
      </dgm:t>
    </dgm:pt>
    <dgm:pt modelId="{BD5AD64E-BC5A-4D3F-8F04-7866D75A1E5E}" type="parTrans" cxnId="{A5464D3E-1D30-48CF-B68B-BFBEF8999DD3}">
      <dgm:prSet/>
      <dgm:spPr/>
      <dgm:t>
        <a:bodyPr/>
        <a:lstStyle/>
        <a:p>
          <a:endParaRPr lang="en-US"/>
        </a:p>
      </dgm:t>
    </dgm:pt>
    <dgm:pt modelId="{710952F7-47A5-4FAF-9D67-F44209014D6E}" type="sibTrans" cxnId="{A5464D3E-1D30-48CF-B68B-BFBEF8999DD3}">
      <dgm:prSet/>
      <dgm:spPr/>
      <dgm:t>
        <a:bodyPr/>
        <a:lstStyle/>
        <a:p>
          <a:endParaRPr lang="en-US"/>
        </a:p>
      </dgm:t>
    </dgm:pt>
    <dgm:pt modelId="{23A1AC5C-3B49-43EE-B80C-B9930ACB9ABE}">
      <dgm:prSet phldrT="[Text]"/>
      <dgm:spPr/>
      <dgm:t>
        <a:bodyPr/>
        <a:lstStyle/>
        <a:p>
          <a:r>
            <a:rPr lang="en-GB" dirty="0" smtClean="0"/>
            <a:t>Previously bootstrapped DM Server IDs</a:t>
          </a:r>
          <a:r>
            <a:rPr lang="en-US" dirty="0" smtClean="0"/>
            <a:t> </a:t>
          </a:r>
          <a:endParaRPr lang="en-US" dirty="0"/>
        </a:p>
      </dgm:t>
    </dgm:pt>
    <dgm:pt modelId="{F69DCD47-D7CE-453E-BF40-840EF032A60D}" type="parTrans" cxnId="{66DB83B4-AF40-4F4D-9F22-8F82BA1AA593}">
      <dgm:prSet/>
      <dgm:spPr/>
      <dgm:t>
        <a:bodyPr/>
        <a:lstStyle/>
        <a:p>
          <a:endParaRPr lang="en-GB"/>
        </a:p>
      </dgm:t>
    </dgm:pt>
    <dgm:pt modelId="{EE0217DE-67E2-4437-9B99-9313720205A6}" type="sibTrans" cxnId="{66DB83B4-AF40-4F4D-9F22-8F82BA1AA593}">
      <dgm:prSet/>
      <dgm:spPr/>
      <dgm:t>
        <a:bodyPr/>
        <a:lstStyle/>
        <a:p>
          <a:endParaRPr lang="en-GB"/>
        </a:p>
      </dgm:t>
    </dgm:pt>
    <dgm:pt modelId="{AF835074-52CD-4AD5-BF00-8C76447E217F}">
      <dgm:prSet phldrT="[Text]"/>
      <dgm:spPr/>
      <dgm:t>
        <a:bodyPr/>
        <a:lstStyle/>
        <a:p>
          <a:r>
            <a:rPr lang="en-GB" dirty="0" smtClean="0"/>
            <a:t>Publicly routable address of the DM Gateway</a:t>
          </a:r>
          <a:endParaRPr lang="en-US" dirty="0"/>
        </a:p>
      </dgm:t>
    </dgm:pt>
    <dgm:pt modelId="{347F150A-C0AE-4040-A090-CBC593D07191}" type="parTrans" cxnId="{AE38F1C0-DD8F-4C69-9EBB-17A1157726D5}">
      <dgm:prSet/>
      <dgm:spPr/>
      <dgm:t>
        <a:bodyPr/>
        <a:lstStyle/>
        <a:p>
          <a:endParaRPr lang="en-GB"/>
        </a:p>
      </dgm:t>
    </dgm:pt>
    <dgm:pt modelId="{E6A3A8D9-7A07-421F-AF75-A545AC2AFA9E}" type="sibTrans" cxnId="{AE38F1C0-DD8F-4C69-9EBB-17A1157726D5}">
      <dgm:prSet/>
      <dgm:spPr/>
      <dgm:t>
        <a:bodyPr/>
        <a:lstStyle/>
        <a:p>
          <a:endParaRPr lang="en-GB"/>
        </a:p>
      </dgm:t>
    </dgm:pt>
    <dgm:pt modelId="{540F6E39-1801-4B58-B78C-1E2A506CCD4F}">
      <dgm:prSet phldrT="[Text]"/>
      <dgm:spPr/>
      <dgm:t>
        <a:bodyPr/>
        <a:lstStyle/>
        <a:p>
          <a:endParaRPr lang="en-US" dirty="0"/>
        </a:p>
      </dgm:t>
    </dgm:pt>
    <dgm:pt modelId="{8DCD1A37-8501-4D31-9E03-C438EEA747C6}" type="parTrans" cxnId="{41E2CE67-58C4-476A-8DAF-FDD72E59EE49}">
      <dgm:prSet/>
      <dgm:spPr/>
      <dgm:t>
        <a:bodyPr/>
        <a:lstStyle/>
        <a:p>
          <a:endParaRPr lang="en-GB"/>
        </a:p>
      </dgm:t>
    </dgm:pt>
    <dgm:pt modelId="{09E2C3F9-C285-4DEC-9951-FD68EB29DC9D}" type="sibTrans" cxnId="{41E2CE67-58C4-476A-8DAF-FDD72E59EE49}">
      <dgm:prSet/>
      <dgm:spPr/>
      <dgm:t>
        <a:bodyPr/>
        <a:lstStyle/>
        <a:p>
          <a:endParaRPr lang="en-GB"/>
        </a:p>
      </dgm:t>
    </dgm:pt>
    <dgm:pt modelId="{253CA45A-DB7E-4081-8E80-5535BFB33860}">
      <dgm:prSet phldrT="[Text]"/>
      <dgm:spPr/>
      <dgm:t>
        <a:bodyPr/>
        <a:lstStyle/>
        <a:p>
          <a:r>
            <a:rPr lang="en-GB" dirty="0" smtClean="0"/>
            <a:t>Aggregated response of the </a:t>
          </a:r>
          <a:r>
            <a:rPr lang="en-GB" dirty="0" err="1" smtClean="0"/>
            <a:t>fanout</a:t>
          </a:r>
          <a:r>
            <a:rPr lang="en-GB" dirty="0" smtClean="0"/>
            <a:t> command</a:t>
          </a:r>
          <a:endParaRPr lang="en-US" dirty="0"/>
        </a:p>
      </dgm:t>
    </dgm:pt>
    <dgm:pt modelId="{62A32C9B-A40D-4BBE-9BE5-F062896FF05A}" type="parTrans" cxnId="{07CF2FB2-35B2-4E1B-93B5-049041C5D709}">
      <dgm:prSet/>
      <dgm:spPr/>
      <dgm:t>
        <a:bodyPr/>
        <a:lstStyle/>
        <a:p>
          <a:endParaRPr lang="en-GB"/>
        </a:p>
      </dgm:t>
    </dgm:pt>
    <dgm:pt modelId="{2A20CFC3-CE0E-455E-87A0-48451B9A9A48}" type="sibTrans" cxnId="{07CF2FB2-35B2-4E1B-93B5-049041C5D709}">
      <dgm:prSet/>
      <dgm:spPr/>
      <dgm:t>
        <a:bodyPr/>
        <a:lstStyle/>
        <a:p>
          <a:endParaRPr lang="en-GB"/>
        </a:p>
      </dgm:t>
    </dgm:pt>
    <dgm:pt modelId="{DBFB9B94-D847-4933-B313-CBC39B2B038E}">
      <dgm:prSet phldrT="[Text]"/>
      <dgm:spPr/>
      <dgm:t>
        <a:bodyPr/>
        <a:lstStyle/>
        <a:p>
          <a:r>
            <a:rPr lang="en-US" dirty="0" smtClean="0"/>
            <a:t>Completion status only of the </a:t>
          </a:r>
          <a:r>
            <a:rPr lang="en-US" dirty="0" err="1" smtClean="0"/>
            <a:t>fanout</a:t>
          </a:r>
          <a:r>
            <a:rPr lang="en-US" dirty="0" smtClean="0"/>
            <a:t> command</a:t>
          </a:r>
          <a:endParaRPr lang="en-US" dirty="0"/>
        </a:p>
      </dgm:t>
    </dgm:pt>
    <dgm:pt modelId="{FA75C2FB-020A-43B8-86E1-7348DAEF51E6}" type="parTrans" cxnId="{22BB684B-B8D4-46E2-B744-443440DB5926}">
      <dgm:prSet/>
      <dgm:spPr/>
      <dgm:t>
        <a:bodyPr/>
        <a:lstStyle/>
        <a:p>
          <a:endParaRPr lang="en-GB"/>
        </a:p>
      </dgm:t>
    </dgm:pt>
    <dgm:pt modelId="{D978E956-0AF0-4D5C-B303-474E43619F02}" type="sibTrans" cxnId="{22BB684B-B8D4-46E2-B744-443440DB5926}">
      <dgm:prSet/>
      <dgm:spPr/>
      <dgm:t>
        <a:bodyPr/>
        <a:lstStyle/>
        <a:p>
          <a:endParaRPr lang="en-GB"/>
        </a:p>
      </dgm:t>
    </dgm:pt>
    <dgm:pt modelId="{642B43C6-4FA0-45E2-8702-2174BE0E64B9}" type="pres">
      <dgm:prSet presAssocID="{057B3419-9572-4520-88CE-5CF09D9FFD4F}" presName="cycle" presStyleCnt="0">
        <dgm:presLayoutVars>
          <dgm:chMax val="1"/>
          <dgm:dir/>
          <dgm:animLvl val="ctr"/>
          <dgm:resizeHandles val="exact"/>
        </dgm:presLayoutVars>
      </dgm:prSet>
      <dgm:spPr/>
      <dgm:t>
        <a:bodyPr/>
        <a:lstStyle/>
        <a:p>
          <a:endParaRPr lang="en-US"/>
        </a:p>
      </dgm:t>
    </dgm:pt>
    <dgm:pt modelId="{CEDCEF72-115D-4361-9671-10F6B3553CB9}" type="pres">
      <dgm:prSet presAssocID="{7949267A-D7EB-4E68-8F50-3E31BA9C8313}" presName="centerShape" presStyleLbl="node0" presStyleIdx="0" presStyleCnt="1"/>
      <dgm:spPr/>
      <dgm:t>
        <a:bodyPr/>
        <a:lstStyle/>
        <a:p>
          <a:endParaRPr lang="en-US"/>
        </a:p>
      </dgm:t>
    </dgm:pt>
    <dgm:pt modelId="{63BB5AB8-F2F5-46D7-8F2A-C38841B9FD02}" type="pres">
      <dgm:prSet presAssocID="{62A32C9B-A40D-4BBE-9BE5-F062896FF05A}" presName="Name9" presStyleLbl="parChTrans1D2" presStyleIdx="0" presStyleCnt="4"/>
      <dgm:spPr/>
    </dgm:pt>
    <dgm:pt modelId="{E8C68335-A503-4F38-8286-657679438BE3}" type="pres">
      <dgm:prSet presAssocID="{62A32C9B-A40D-4BBE-9BE5-F062896FF05A}" presName="connTx" presStyleLbl="parChTrans1D2" presStyleIdx="0" presStyleCnt="4"/>
      <dgm:spPr/>
    </dgm:pt>
    <dgm:pt modelId="{13194A1A-114A-483E-888A-23F1963EBF16}" type="pres">
      <dgm:prSet presAssocID="{253CA45A-DB7E-4081-8E80-5535BFB33860}" presName="node" presStyleLbl="node1" presStyleIdx="0" presStyleCnt="4">
        <dgm:presLayoutVars>
          <dgm:bulletEnabled val="1"/>
        </dgm:presLayoutVars>
      </dgm:prSet>
      <dgm:spPr/>
      <dgm:t>
        <a:bodyPr/>
        <a:lstStyle/>
        <a:p>
          <a:endParaRPr lang="en-GB"/>
        </a:p>
      </dgm:t>
    </dgm:pt>
    <dgm:pt modelId="{FC168F5B-0750-41F9-9695-47BC3742E86D}" type="pres">
      <dgm:prSet presAssocID="{FA75C2FB-020A-43B8-86E1-7348DAEF51E6}" presName="Name9" presStyleLbl="parChTrans1D2" presStyleIdx="1" presStyleCnt="4"/>
      <dgm:spPr/>
    </dgm:pt>
    <dgm:pt modelId="{A5AAE9A2-03CC-4C61-9AD4-73AB9C1DB509}" type="pres">
      <dgm:prSet presAssocID="{FA75C2FB-020A-43B8-86E1-7348DAEF51E6}" presName="connTx" presStyleLbl="parChTrans1D2" presStyleIdx="1" presStyleCnt="4"/>
      <dgm:spPr/>
    </dgm:pt>
    <dgm:pt modelId="{0A49BE6E-6F24-4922-8113-E205AF5E19B8}" type="pres">
      <dgm:prSet presAssocID="{DBFB9B94-D847-4933-B313-CBC39B2B038E}" presName="node" presStyleLbl="node1" presStyleIdx="1" presStyleCnt="4">
        <dgm:presLayoutVars>
          <dgm:bulletEnabled val="1"/>
        </dgm:presLayoutVars>
      </dgm:prSet>
      <dgm:spPr/>
      <dgm:t>
        <a:bodyPr/>
        <a:lstStyle/>
        <a:p>
          <a:endParaRPr lang="en-GB"/>
        </a:p>
      </dgm:t>
    </dgm:pt>
    <dgm:pt modelId="{49A18D40-4E7F-4544-9D7C-55C1A45B20CF}" type="pres">
      <dgm:prSet presAssocID="{F69DCD47-D7CE-453E-BF40-840EF032A60D}" presName="Name9" presStyleLbl="parChTrans1D2" presStyleIdx="2" presStyleCnt="4"/>
      <dgm:spPr/>
      <dgm:t>
        <a:bodyPr/>
        <a:lstStyle/>
        <a:p>
          <a:endParaRPr lang="en-GB"/>
        </a:p>
      </dgm:t>
    </dgm:pt>
    <dgm:pt modelId="{49D8504C-FE32-4159-B523-F273D5D994DF}" type="pres">
      <dgm:prSet presAssocID="{F69DCD47-D7CE-453E-BF40-840EF032A60D}" presName="connTx" presStyleLbl="parChTrans1D2" presStyleIdx="2" presStyleCnt="4"/>
      <dgm:spPr/>
      <dgm:t>
        <a:bodyPr/>
        <a:lstStyle/>
        <a:p>
          <a:endParaRPr lang="en-GB"/>
        </a:p>
      </dgm:t>
    </dgm:pt>
    <dgm:pt modelId="{68787A4F-F69E-4C87-9967-6DC0929D260B}" type="pres">
      <dgm:prSet presAssocID="{23A1AC5C-3B49-43EE-B80C-B9930ACB9ABE}" presName="node" presStyleLbl="node1" presStyleIdx="2" presStyleCnt="4">
        <dgm:presLayoutVars>
          <dgm:bulletEnabled val="1"/>
        </dgm:presLayoutVars>
      </dgm:prSet>
      <dgm:spPr/>
      <dgm:t>
        <a:bodyPr/>
        <a:lstStyle/>
        <a:p>
          <a:endParaRPr lang="en-GB"/>
        </a:p>
      </dgm:t>
    </dgm:pt>
    <dgm:pt modelId="{3D3DFC11-5CD5-40BC-9E0D-17027CAA8731}" type="pres">
      <dgm:prSet presAssocID="{347F150A-C0AE-4040-A090-CBC593D07191}" presName="Name9" presStyleLbl="parChTrans1D2" presStyleIdx="3" presStyleCnt="4"/>
      <dgm:spPr/>
      <dgm:t>
        <a:bodyPr/>
        <a:lstStyle/>
        <a:p>
          <a:endParaRPr lang="en-GB"/>
        </a:p>
      </dgm:t>
    </dgm:pt>
    <dgm:pt modelId="{A5AEC64A-9702-4A7C-AC19-53DC9991B0D7}" type="pres">
      <dgm:prSet presAssocID="{347F150A-C0AE-4040-A090-CBC593D07191}" presName="connTx" presStyleLbl="parChTrans1D2" presStyleIdx="3" presStyleCnt="4"/>
      <dgm:spPr/>
      <dgm:t>
        <a:bodyPr/>
        <a:lstStyle/>
        <a:p>
          <a:endParaRPr lang="en-GB"/>
        </a:p>
      </dgm:t>
    </dgm:pt>
    <dgm:pt modelId="{540482C7-2C4A-4FC3-987C-8C883072785B}" type="pres">
      <dgm:prSet presAssocID="{AF835074-52CD-4AD5-BF00-8C76447E217F}" presName="node" presStyleLbl="node1" presStyleIdx="3" presStyleCnt="4">
        <dgm:presLayoutVars>
          <dgm:bulletEnabled val="1"/>
        </dgm:presLayoutVars>
      </dgm:prSet>
      <dgm:spPr/>
      <dgm:t>
        <a:bodyPr/>
        <a:lstStyle/>
        <a:p>
          <a:endParaRPr lang="en-GB"/>
        </a:p>
      </dgm:t>
    </dgm:pt>
  </dgm:ptLst>
  <dgm:cxnLst>
    <dgm:cxn modelId="{05302EE7-7B13-46AA-A7AB-C27CE2BB9900}" type="presOf" srcId="{F69DCD47-D7CE-453E-BF40-840EF032A60D}" destId="{49D8504C-FE32-4159-B523-F273D5D994DF}" srcOrd="1" destOrd="0" presId="urn:microsoft.com/office/officeart/2005/8/layout/radial1"/>
    <dgm:cxn modelId="{22BB684B-B8D4-46E2-B744-443440DB5926}" srcId="{7949267A-D7EB-4E68-8F50-3E31BA9C8313}" destId="{DBFB9B94-D847-4933-B313-CBC39B2B038E}" srcOrd="1" destOrd="0" parTransId="{FA75C2FB-020A-43B8-86E1-7348DAEF51E6}" sibTransId="{D978E956-0AF0-4D5C-B303-474E43619F02}"/>
    <dgm:cxn modelId="{6DA34C08-D1A6-4940-A340-6B2BEA515B21}" type="presOf" srcId="{347F150A-C0AE-4040-A090-CBC593D07191}" destId="{A5AEC64A-9702-4A7C-AC19-53DC9991B0D7}" srcOrd="1" destOrd="0" presId="urn:microsoft.com/office/officeart/2005/8/layout/radial1"/>
    <dgm:cxn modelId="{396F62A5-E882-43F1-A146-46D2D4EBDDD7}" type="presOf" srcId="{62A32C9B-A40D-4BBE-9BE5-F062896FF05A}" destId="{63BB5AB8-F2F5-46D7-8F2A-C38841B9FD02}" srcOrd="0" destOrd="0" presId="urn:microsoft.com/office/officeart/2005/8/layout/radial1"/>
    <dgm:cxn modelId="{D3988E7D-40D8-461C-A6C7-CC935C4A143B}" type="presOf" srcId="{FA75C2FB-020A-43B8-86E1-7348DAEF51E6}" destId="{FC168F5B-0750-41F9-9695-47BC3742E86D}" srcOrd="0" destOrd="0" presId="urn:microsoft.com/office/officeart/2005/8/layout/radial1"/>
    <dgm:cxn modelId="{31DC76C7-936E-45FD-904A-A1F2707975FA}" type="presOf" srcId="{F69DCD47-D7CE-453E-BF40-840EF032A60D}" destId="{49A18D40-4E7F-4544-9D7C-55C1A45B20CF}" srcOrd="0" destOrd="0" presId="urn:microsoft.com/office/officeart/2005/8/layout/radial1"/>
    <dgm:cxn modelId="{AA12FAA4-791C-4E2B-AE24-57F2877B2EBE}" type="presOf" srcId="{FA75C2FB-020A-43B8-86E1-7348DAEF51E6}" destId="{A5AAE9A2-03CC-4C61-9AD4-73AB9C1DB509}" srcOrd="1" destOrd="0" presId="urn:microsoft.com/office/officeart/2005/8/layout/radial1"/>
    <dgm:cxn modelId="{E7AE2C68-AE52-43CD-AD56-941E04114484}" type="presOf" srcId="{253CA45A-DB7E-4081-8E80-5535BFB33860}" destId="{13194A1A-114A-483E-888A-23F1963EBF16}" srcOrd="0" destOrd="0" presId="urn:microsoft.com/office/officeart/2005/8/layout/radial1"/>
    <dgm:cxn modelId="{07CF2FB2-35B2-4E1B-93B5-049041C5D709}" srcId="{7949267A-D7EB-4E68-8F50-3E31BA9C8313}" destId="{253CA45A-DB7E-4081-8E80-5535BFB33860}" srcOrd="0" destOrd="0" parTransId="{62A32C9B-A40D-4BBE-9BE5-F062896FF05A}" sibTransId="{2A20CFC3-CE0E-455E-87A0-48451B9A9A48}"/>
    <dgm:cxn modelId="{1779011C-8D81-4975-A5D8-6B13CDE3A1F5}" type="presOf" srcId="{23A1AC5C-3B49-43EE-B80C-B9930ACB9ABE}" destId="{68787A4F-F69E-4C87-9967-6DC0929D260B}" srcOrd="0" destOrd="0" presId="urn:microsoft.com/office/officeart/2005/8/layout/radial1"/>
    <dgm:cxn modelId="{24B26C76-F58D-409F-B3F8-4A9642B750F9}" type="presOf" srcId="{057B3419-9572-4520-88CE-5CF09D9FFD4F}" destId="{642B43C6-4FA0-45E2-8702-2174BE0E64B9}" srcOrd="0" destOrd="0" presId="urn:microsoft.com/office/officeart/2005/8/layout/radial1"/>
    <dgm:cxn modelId="{A5464D3E-1D30-48CF-B68B-BFBEF8999DD3}" srcId="{057B3419-9572-4520-88CE-5CF09D9FFD4F}" destId="{7949267A-D7EB-4E68-8F50-3E31BA9C8313}" srcOrd="0" destOrd="0" parTransId="{BD5AD64E-BC5A-4D3F-8F04-7866D75A1E5E}" sibTransId="{710952F7-47A5-4FAF-9D67-F44209014D6E}"/>
    <dgm:cxn modelId="{41E2CE67-58C4-476A-8DAF-FDD72E59EE49}" srcId="{057B3419-9572-4520-88CE-5CF09D9FFD4F}" destId="{540F6E39-1801-4B58-B78C-1E2A506CCD4F}" srcOrd="1" destOrd="0" parTransId="{8DCD1A37-8501-4D31-9E03-C438EEA747C6}" sibTransId="{09E2C3F9-C285-4DEC-9951-FD68EB29DC9D}"/>
    <dgm:cxn modelId="{66DB83B4-AF40-4F4D-9F22-8F82BA1AA593}" srcId="{7949267A-D7EB-4E68-8F50-3E31BA9C8313}" destId="{23A1AC5C-3B49-43EE-B80C-B9930ACB9ABE}" srcOrd="2" destOrd="0" parTransId="{F69DCD47-D7CE-453E-BF40-840EF032A60D}" sibTransId="{EE0217DE-67E2-4437-9B99-9313720205A6}"/>
    <dgm:cxn modelId="{B1DC01FC-23CA-4FF7-958B-CEB00E2F47B6}" type="presOf" srcId="{7949267A-D7EB-4E68-8F50-3E31BA9C8313}" destId="{CEDCEF72-115D-4361-9671-10F6B3553CB9}" srcOrd="0" destOrd="0" presId="urn:microsoft.com/office/officeart/2005/8/layout/radial1"/>
    <dgm:cxn modelId="{AE38F1C0-DD8F-4C69-9EBB-17A1157726D5}" srcId="{7949267A-D7EB-4E68-8F50-3E31BA9C8313}" destId="{AF835074-52CD-4AD5-BF00-8C76447E217F}" srcOrd="3" destOrd="0" parTransId="{347F150A-C0AE-4040-A090-CBC593D07191}" sibTransId="{E6A3A8D9-7A07-421F-AF75-A545AC2AFA9E}"/>
    <dgm:cxn modelId="{A4AC2A62-8B97-45C4-804B-A9D34F151297}" type="presOf" srcId="{347F150A-C0AE-4040-A090-CBC593D07191}" destId="{3D3DFC11-5CD5-40BC-9E0D-17027CAA8731}" srcOrd="0" destOrd="0" presId="urn:microsoft.com/office/officeart/2005/8/layout/radial1"/>
    <dgm:cxn modelId="{813EEB76-1BA2-439B-A27C-770E3453EA82}" type="presOf" srcId="{DBFB9B94-D847-4933-B313-CBC39B2B038E}" destId="{0A49BE6E-6F24-4922-8113-E205AF5E19B8}" srcOrd="0" destOrd="0" presId="urn:microsoft.com/office/officeart/2005/8/layout/radial1"/>
    <dgm:cxn modelId="{F085C5AB-FF9B-4D43-A87A-C68B1BAC94C9}" type="presOf" srcId="{62A32C9B-A40D-4BBE-9BE5-F062896FF05A}" destId="{E8C68335-A503-4F38-8286-657679438BE3}" srcOrd="1" destOrd="0" presId="urn:microsoft.com/office/officeart/2005/8/layout/radial1"/>
    <dgm:cxn modelId="{1E082157-EDD7-4011-B465-DE6ABA9A6FB4}" type="presOf" srcId="{AF835074-52CD-4AD5-BF00-8C76447E217F}" destId="{540482C7-2C4A-4FC3-987C-8C883072785B}" srcOrd="0" destOrd="0" presId="urn:microsoft.com/office/officeart/2005/8/layout/radial1"/>
    <dgm:cxn modelId="{A209502C-99BC-4E31-B8F5-F62C28F9B35F}" type="presParOf" srcId="{642B43C6-4FA0-45E2-8702-2174BE0E64B9}" destId="{CEDCEF72-115D-4361-9671-10F6B3553CB9}" srcOrd="0" destOrd="0" presId="urn:microsoft.com/office/officeart/2005/8/layout/radial1"/>
    <dgm:cxn modelId="{C59A3F2D-DC46-48AB-8FD8-F793FEF4F301}" type="presParOf" srcId="{642B43C6-4FA0-45E2-8702-2174BE0E64B9}" destId="{63BB5AB8-F2F5-46D7-8F2A-C38841B9FD02}" srcOrd="1" destOrd="0" presId="urn:microsoft.com/office/officeart/2005/8/layout/radial1"/>
    <dgm:cxn modelId="{1A8F7A8E-EE91-4894-8327-60D691480D2A}" type="presParOf" srcId="{63BB5AB8-F2F5-46D7-8F2A-C38841B9FD02}" destId="{E8C68335-A503-4F38-8286-657679438BE3}" srcOrd="0" destOrd="0" presId="urn:microsoft.com/office/officeart/2005/8/layout/radial1"/>
    <dgm:cxn modelId="{04B62774-6C92-4ACD-9AA3-479B8B11BDDC}" type="presParOf" srcId="{642B43C6-4FA0-45E2-8702-2174BE0E64B9}" destId="{13194A1A-114A-483E-888A-23F1963EBF16}" srcOrd="2" destOrd="0" presId="urn:microsoft.com/office/officeart/2005/8/layout/radial1"/>
    <dgm:cxn modelId="{BCE34B6E-4ACD-4569-9337-713CFAD56304}" type="presParOf" srcId="{642B43C6-4FA0-45E2-8702-2174BE0E64B9}" destId="{FC168F5B-0750-41F9-9695-47BC3742E86D}" srcOrd="3" destOrd="0" presId="urn:microsoft.com/office/officeart/2005/8/layout/radial1"/>
    <dgm:cxn modelId="{935E2C28-A70D-4661-9A79-EE9C42F7994F}" type="presParOf" srcId="{FC168F5B-0750-41F9-9695-47BC3742E86D}" destId="{A5AAE9A2-03CC-4C61-9AD4-73AB9C1DB509}" srcOrd="0" destOrd="0" presId="urn:microsoft.com/office/officeart/2005/8/layout/radial1"/>
    <dgm:cxn modelId="{42A02A43-362E-4DB2-9052-C4662B258810}" type="presParOf" srcId="{642B43C6-4FA0-45E2-8702-2174BE0E64B9}" destId="{0A49BE6E-6F24-4922-8113-E205AF5E19B8}" srcOrd="4" destOrd="0" presId="urn:microsoft.com/office/officeart/2005/8/layout/radial1"/>
    <dgm:cxn modelId="{72BBAB8B-6DCD-458C-AB2F-5F3FE7DBDD10}" type="presParOf" srcId="{642B43C6-4FA0-45E2-8702-2174BE0E64B9}" destId="{49A18D40-4E7F-4544-9D7C-55C1A45B20CF}" srcOrd="5" destOrd="0" presId="urn:microsoft.com/office/officeart/2005/8/layout/radial1"/>
    <dgm:cxn modelId="{B21C3918-0871-416D-B4A3-7E18EFAA4ACD}" type="presParOf" srcId="{49A18D40-4E7F-4544-9D7C-55C1A45B20CF}" destId="{49D8504C-FE32-4159-B523-F273D5D994DF}" srcOrd="0" destOrd="0" presId="urn:microsoft.com/office/officeart/2005/8/layout/radial1"/>
    <dgm:cxn modelId="{70BBE098-10CA-47B1-8668-B8B3D92C7EBE}" type="presParOf" srcId="{642B43C6-4FA0-45E2-8702-2174BE0E64B9}" destId="{68787A4F-F69E-4C87-9967-6DC0929D260B}" srcOrd="6" destOrd="0" presId="urn:microsoft.com/office/officeart/2005/8/layout/radial1"/>
    <dgm:cxn modelId="{180FF703-C6A6-44EF-A716-D6CB668CA3C9}" type="presParOf" srcId="{642B43C6-4FA0-45E2-8702-2174BE0E64B9}" destId="{3D3DFC11-5CD5-40BC-9E0D-17027CAA8731}" srcOrd="7" destOrd="0" presId="urn:microsoft.com/office/officeart/2005/8/layout/radial1"/>
    <dgm:cxn modelId="{6CDAF8B6-3AFD-47F2-9229-FE071DE6A40D}" type="presParOf" srcId="{3D3DFC11-5CD5-40BC-9E0D-17027CAA8731}" destId="{A5AEC64A-9702-4A7C-AC19-53DC9991B0D7}" srcOrd="0" destOrd="0" presId="urn:microsoft.com/office/officeart/2005/8/layout/radial1"/>
    <dgm:cxn modelId="{B4340318-BF0D-4907-BCF5-7D671A957FB8}" type="presParOf" srcId="{642B43C6-4FA0-45E2-8702-2174BE0E64B9}" destId="{540482C7-2C4A-4FC3-987C-8C883072785B}" srcOrd="8" destOrd="0" presId="urn:microsoft.com/office/officeart/2005/8/layout/radial1"/>
  </dgm:cxnLst>
  <dgm:bg/>
  <dgm:whole/>
</dgm:dataModel>
</file>

<file path=ppt/diagrams/data6.xml><?xml version="1.0" encoding="utf-8"?>
<dgm:dataModel xmlns:dgm="http://schemas.openxmlformats.org/drawingml/2006/diagram" xmlns:a="http://schemas.openxmlformats.org/drawingml/2006/main">
  <dgm:ptLst>
    <dgm:pt modelId="{F02262BD-971E-41FC-BE91-4EB29C75C0DC}"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en-GB"/>
        </a:p>
      </dgm:t>
    </dgm:pt>
    <dgm:pt modelId="{BAFA1550-6B5C-45A2-AE65-FBE06D67DD57}">
      <dgm:prSet phldrT="[Text]"/>
      <dgm:spPr/>
      <dgm:t>
        <a:bodyPr/>
        <a:lstStyle/>
        <a:p>
          <a:pPr algn="ctr"/>
          <a:r>
            <a:rPr lang="en-GB" dirty="0" smtClean="0"/>
            <a:t>Ignore</a:t>
          </a:r>
          <a:endParaRPr lang="en-GB" dirty="0"/>
        </a:p>
      </dgm:t>
    </dgm:pt>
    <dgm:pt modelId="{AA84771A-1467-4DFB-A8EF-9AD3BE67542B}" type="parTrans" cxnId="{1F35EEB7-046A-4E82-A314-08EE3F847AA2}">
      <dgm:prSet/>
      <dgm:spPr/>
      <dgm:t>
        <a:bodyPr/>
        <a:lstStyle/>
        <a:p>
          <a:endParaRPr lang="en-GB"/>
        </a:p>
      </dgm:t>
    </dgm:pt>
    <dgm:pt modelId="{B740BCE2-8B52-48AE-A0A2-BD7F3BC6A621}" type="sibTrans" cxnId="{1F35EEB7-046A-4E82-A314-08EE3F847AA2}">
      <dgm:prSet/>
      <dgm:spPr/>
      <dgm:t>
        <a:bodyPr/>
        <a:lstStyle/>
        <a:p>
          <a:endParaRPr lang="en-GB"/>
        </a:p>
      </dgm:t>
    </dgm:pt>
    <dgm:pt modelId="{FA2C124E-84F6-49F9-9F03-DE9053156349}">
      <dgm:prSet phldrT="[Text]"/>
      <dgm:spPr/>
      <dgm:t>
        <a:bodyPr/>
        <a:lstStyle/>
        <a:p>
          <a:pPr algn="ctr"/>
          <a:r>
            <a:rPr lang="en-GB" dirty="0" smtClean="0"/>
            <a:t>Bootstrap to End Device’s DM Server</a:t>
          </a:r>
          <a:endParaRPr lang="en-GB" dirty="0"/>
        </a:p>
      </dgm:t>
    </dgm:pt>
    <dgm:pt modelId="{724D0D4C-68A4-4F1F-8A6B-64D06B005174}" type="parTrans" cxnId="{09EC364E-EA9F-4987-80FE-92D650DB23D1}">
      <dgm:prSet/>
      <dgm:spPr/>
      <dgm:t>
        <a:bodyPr/>
        <a:lstStyle/>
        <a:p>
          <a:endParaRPr lang="en-GB"/>
        </a:p>
      </dgm:t>
    </dgm:pt>
    <dgm:pt modelId="{31077F39-29D5-468F-884E-7BD2DE537316}" type="sibTrans" cxnId="{09EC364E-EA9F-4987-80FE-92D650DB23D1}">
      <dgm:prSet/>
      <dgm:spPr/>
      <dgm:t>
        <a:bodyPr/>
        <a:lstStyle/>
        <a:p>
          <a:endParaRPr lang="en-GB"/>
        </a:p>
      </dgm:t>
    </dgm:pt>
    <dgm:pt modelId="{14BDDC9E-16E4-41D6-BBEE-88747851C680}">
      <dgm:prSet phldrT="[Text]"/>
      <dgm:spPr/>
      <dgm:t>
        <a:bodyPr/>
        <a:lstStyle/>
        <a:p>
          <a:pPr algn="ctr"/>
          <a:r>
            <a:rPr lang="en-GB" dirty="0" smtClean="0"/>
            <a:t>Allow Transparent Mode operation without getting bootstrapped </a:t>
          </a:r>
          <a:endParaRPr lang="en-GB" dirty="0"/>
        </a:p>
      </dgm:t>
    </dgm:pt>
    <dgm:pt modelId="{26A73557-BCCE-49E4-860B-95BC2119D09C}" type="parTrans" cxnId="{DE540D9F-3D99-4262-BC84-56F437BF06A8}">
      <dgm:prSet/>
      <dgm:spPr/>
      <dgm:t>
        <a:bodyPr/>
        <a:lstStyle/>
        <a:p>
          <a:endParaRPr lang="en-GB"/>
        </a:p>
      </dgm:t>
    </dgm:pt>
    <dgm:pt modelId="{1C1CB2FD-427B-45B4-90E5-E0765497EAC5}" type="sibTrans" cxnId="{DE540D9F-3D99-4262-BC84-56F437BF06A8}">
      <dgm:prSet/>
      <dgm:spPr/>
      <dgm:t>
        <a:bodyPr/>
        <a:lstStyle/>
        <a:p>
          <a:endParaRPr lang="en-GB"/>
        </a:p>
      </dgm:t>
    </dgm:pt>
    <dgm:pt modelId="{57CA34F7-A366-4CD6-8CFB-C8CD0D002E1A}" type="pres">
      <dgm:prSet presAssocID="{F02262BD-971E-41FC-BE91-4EB29C75C0DC}" presName="linear" presStyleCnt="0">
        <dgm:presLayoutVars>
          <dgm:animLvl val="lvl"/>
          <dgm:resizeHandles val="exact"/>
        </dgm:presLayoutVars>
      </dgm:prSet>
      <dgm:spPr/>
    </dgm:pt>
    <dgm:pt modelId="{1FB169DD-797D-4F70-8E6F-4484AC6DE249}" type="pres">
      <dgm:prSet presAssocID="{BAFA1550-6B5C-45A2-AE65-FBE06D67DD57}" presName="parentText" presStyleLbl="node1" presStyleIdx="0" presStyleCnt="3" custLinFactNeighborX="458" custLinFactNeighborY="-6125">
        <dgm:presLayoutVars>
          <dgm:chMax val="0"/>
          <dgm:bulletEnabled val="1"/>
        </dgm:presLayoutVars>
      </dgm:prSet>
      <dgm:spPr/>
      <dgm:t>
        <a:bodyPr/>
        <a:lstStyle/>
        <a:p>
          <a:endParaRPr lang="en-GB"/>
        </a:p>
      </dgm:t>
    </dgm:pt>
    <dgm:pt modelId="{D3233697-41B1-4FBF-AFB0-58F75841303E}" type="pres">
      <dgm:prSet presAssocID="{B740BCE2-8B52-48AE-A0A2-BD7F3BC6A621}" presName="spacer" presStyleCnt="0"/>
      <dgm:spPr/>
    </dgm:pt>
    <dgm:pt modelId="{FD4CCF3D-924A-4713-8159-337469DC86EA}" type="pres">
      <dgm:prSet presAssocID="{FA2C124E-84F6-49F9-9F03-DE9053156349}" presName="parentText" presStyleLbl="node1" presStyleIdx="1" presStyleCnt="3">
        <dgm:presLayoutVars>
          <dgm:chMax val="0"/>
          <dgm:bulletEnabled val="1"/>
        </dgm:presLayoutVars>
      </dgm:prSet>
      <dgm:spPr/>
      <dgm:t>
        <a:bodyPr/>
        <a:lstStyle/>
        <a:p>
          <a:endParaRPr lang="en-GB"/>
        </a:p>
      </dgm:t>
    </dgm:pt>
    <dgm:pt modelId="{B332D61E-6C85-49D3-B52F-CDC581AA3209}" type="pres">
      <dgm:prSet presAssocID="{31077F39-29D5-468F-884E-7BD2DE537316}" presName="spacer" presStyleCnt="0"/>
      <dgm:spPr/>
    </dgm:pt>
    <dgm:pt modelId="{D82D9FBA-1357-4773-9EC4-EBA1D30A7EE5}" type="pres">
      <dgm:prSet presAssocID="{14BDDC9E-16E4-41D6-BBEE-88747851C680}" presName="parentText" presStyleLbl="node1" presStyleIdx="2" presStyleCnt="3">
        <dgm:presLayoutVars>
          <dgm:chMax val="0"/>
          <dgm:bulletEnabled val="1"/>
        </dgm:presLayoutVars>
      </dgm:prSet>
      <dgm:spPr/>
      <dgm:t>
        <a:bodyPr/>
        <a:lstStyle/>
        <a:p>
          <a:endParaRPr lang="en-GB"/>
        </a:p>
      </dgm:t>
    </dgm:pt>
  </dgm:ptLst>
  <dgm:cxnLst>
    <dgm:cxn modelId="{0D7C3F2E-B426-4026-BF42-B95F338D1756}" type="presOf" srcId="{F02262BD-971E-41FC-BE91-4EB29C75C0DC}" destId="{57CA34F7-A366-4CD6-8CFB-C8CD0D002E1A}" srcOrd="0" destOrd="0" presId="urn:microsoft.com/office/officeart/2005/8/layout/vList2"/>
    <dgm:cxn modelId="{DE540D9F-3D99-4262-BC84-56F437BF06A8}" srcId="{F02262BD-971E-41FC-BE91-4EB29C75C0DC}" destId="{14BDDC9E-16E4-41D6-BBEE-88747851C680}" srcOrd="2" destOrd="0" parTransId="{26A73557-BCCE-49E4-860B-95BC2119D09C}" sibTransId="{1C1CB2FD-427B-45B4-90E5-E0765497EAC5}"/>
    <dgm:cxn modelId="{1F35EEB7-046A-4E82-A314-08EE3F847AA2}" srcId="{F02262BD-971E-41FC-BE91-4EB29C75C0DC}" destId="{BAFA1550-6B5C-45A2-AE65-FBE06D67DD57}" srcOrd="0" destOrd="0" parTransId="{AA84771A-1467-4DFB-A8EF-9AD3BE67542B}" sibTransId="{B740BCE2-8B52-48AE-A0A2-BD7F3BC6A621}"/>
    <dgm:cxn modelId="{09EC364E-EA9F-4987-80FE-92D650DB23D1}" srcId="{F02262BD-971E-41FC-BE91-4EB29C75C0DC}" destId="{FA2C124E-84F6-49F9-9F03-DE9053156349}" srcOrd="1" destOrd="0" parTransId="{724D0D4C-68A4-4F1F-8A6B-64D06B005174}" sibTransId="{31077F39-29D5-468F-884E-7BD2DE537316}"/>
    <dgm:cxn modelId="{02BF9C44-AA3E-4037-8E93-DC93C15DCE2B}" type="presOf" srcId="{14BDDC9E-16E4-41D6-BBEE-88747851C680}" destId="{D82D9FBA-1357-4773-9EC4-EBA1D30A7EE5}" srcOrd="0" destOrd="0" presId="urn:microsoft.com/office/officeart/2005/8/layout/vList2"/>
    <dgm:cxn modelId="{B9B993CA-CC08-4E28-A13C-5E972A46740C}" type="presOf" srcId="{BAFA1550-6B5C-45A2-AE65-FBE06D67DD57}" destId="{1FB169DD-797D-4F70-8E6F-4484AC6DE249}" srcOrd="0" destOrd="0" presId="urn:microsoft.com/office/officeart/2005/8/layout/vList2"/>
    <dgm:cxn modelId="{2C39CD4B-70C9-422F-8A4F-A7790B43F5EC}" type="presOf" srcId="{FA2C124E-84F6-49F9-9F03-DE9053156349}" destId="{FD4CCF3D-924A-4713-8159-337469DC86EA}" srcOrd="0" destOrd="0" presId="urn:microsoft.com/office/officeart/2005/8/layout/vList2"/>
    <dgm:cxn modelId="{F443F670-3D3C-4258-8439-864B51ED9D0C}" type="presParOf" srcId="{57CA34F7-A366-4CD6-8CFB-C8CD0D002E1A}" destId="{1FB169DD-797D-4F70-8E6F-4484AC6DE249}" srcOrd="0" destOrd="0" presId="urn:microsoft.com/office/officeart/2005/8/layout/vList2"/>
    <dgm:cxn modelId="{7CF7CA69-2ACF-4DAD-9D1C-1CAE331232D3}" type="presParOf" srcId="{57CA34F7-A366-4CD6-8CFB-C8CD0D002E1A}" destId="{D3233697-41B1-4FBF-AFB0-58F75841303E}" srcOrd="1" destOrd="0" presId="urn:microsoft.com/office/officeart/2005/8/layout/vList2"/>
    <dgm:cxn modelId="{A401F37F-9CFA-4B1A-854C-2C5B4571E847}" type="presParOf" srcId="{57CA34F7-A366-4CD6-8CFB-C8CD0D002E1A}" destId="{FD4CCF3D-924A-4713-8159-337469DC86EA}" srcOrd="2" destOrd="0" presId="urn:microsoft.com/office/officeart/2005/8/layout/vList2"/>
    <dgm:cxn modelId="{C0DC9A5F-430F-4BE7-ADA7-4711E79DE2D4}" type="presParOf" srcId="{57CA34F7-A366-4CD6-8CFB-C8CD0D002E1A}" destId="{B332D61E-6C85-49D3-B52F-CDC581AA3209}" srcOrd="3" destOrd="0" presId="urn:microsoft.com/office/officeart/2005/8/layout/vList2"/>
    <dgm:cxn modelId="{EC986C06-5D44-4A4D-BA42-098DBB73769D}" type="presParOf" srcId="{57CA34F7-A366-4CD6-8CFB-C8CD0D002E1A}" destId="{D82D9FBA-1357-4773-9EC4-EBA1D30A7EE5}" srcOrd="4"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5038" y="4432300"/>
            <a:ext cx="5140325" cy="4202113"/>
          </a:xfrm>
          <a:prstGeom prst="rect">
            <a:avLst/>
          </a:prstGeom>
          <a:noFill/>
          <a:ln w="12700">
            <a:noFill/>
            <a:miter lim="800000"/>
            <a:headEnd/>
            <a:tailEnd/>
          </a:ln>
          <a:effectLst/>
        </p:spPr>
        <p:txBody>
          <a:bodyPr vert="horz" wrap="square" lIns="90940" tIns="44672" rIns="90940" bIns="44672"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1" name="Rectangle 3"/>
          <p:cNvSpPr>
            <a:spLocks noChangeArrowheads="1" noTextEdit="1"/>
          </p:cNvSpPr>
          <p:nvPr>
            <p:ph type="sldImg" idx="2"/>
          </p:nvPr>
        </p:nvSpPr>
        <p:spPr bwMode="auto">
          <a:xfrm>
            <a:off x="1331913" y="806450"/>
            <a:ext cx="4346575" cy="3259138"/>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Font typeface="Arial" pitchFamily="34" charset="0"/>
              <a:buChar char="•"/>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US" dirty="0"/>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US"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US" dirty="0"/>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a:t>
            </a:r>
            <a:r>
              <a:rPr lang="en-GB" sz="1000" b="1" dirty="0" smtClean="0">
                <a:cs typeface="Times New Roman" charset="0"/>
              </a:rPr>
              <a:t>2012 </a:t>
            </a:r>
            <a:r>
              <a:rPr lang="en-GB" sz="1000" b="1" dirty="0">
                <a:cs typeface="Times New Roman" charset="0"/>
              </a:rPr>
              <a:t>Open Mobile Alliance Ltd.  </a:t>
            </a:r>
            <a:r>
              <a:rPr lang="en-GB" sz="1000" b="1" dirty="0">
                <a:cs typeface="Times New Roman" charset="0"/>
              </a:rPr>
              <a:t>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067"/>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OMA-DM-GwMO-2012-0017</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FEEFE2C5-83C9-44EE-AEA1-5B9FC6EAFDD3}"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[OMA-Template-SlideDeck-20070101-I]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a:p>
            <a:pPr lvl="0"/>
            <a:endParaRPr lang="en-US" smtClean="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228600" indent="-228600" algn="l" defTabSz="1584325" rtl="0" eaLnBrk="0" fontAlgn="base" hangingPunct="0">
        <a:spcBef>
          <a:spcPct val="25000"/>
        </a:spcBef>
        <a:spcAft>
          <a:spcPct val="0"/>
        </a:spcAft>
        <a:buClr>
          <a:srgbClr val="000000"/>
        </a:buClr>
        <a:buSzPct val="80000"/>
        <a:buFont typeface="Arial" charset="0"/>
        <a:buChar char="•"/>
        <a:defRPr sz="2600">
          <a:solidFill>
            <a:srgbClr val="000066"/>
          </a:solidFill>
          <a:latin typeface="+mn-lt"/>
          <a:ea typeface="+mn-ea"/>
          <a:cs typeface="+mn-cs"/>
        </a:defRPr>
      </a:lvl1pPr>
      <a:lvl2pPr marL="457200" indent="-231775" algn="l" defTabSz="1584325" rtl="0" eaLnBrk="0" fontAlgn="base" hangingPunct="0">
        <a:spcBef>
          <a:spcPct val="25000"/>
        </a:spcBef>
        <a:spcAft>
          <a:spcPct val="0"/>
        </a:spcAft>
        <a:buClr>
          <a:srgbClr val="000000"/>
        </a:buClr>
        <a:buSzPct val="80000"/>
        <a:buFont typeface="Arial Narrow" pitchFamily="34" charset="0"/>
        <a:buChar char="–"/>
        <a:defRPr sz="2200">
          <a:solidFill>
            <a:srgbClr val="480024"/>
          </a:solidFill>
          <a:latin typeface="+mn-lt"/>
        </a:defRPr>
      </a:lvl2pPr>
      <a:lvl3pPr marL="685800" indent="-230188" algn="l" defTabSz="1584325" rtl="0" eaLnBrk="0" fontAlgn="base" hangingPunct="0">
        <a:spcBef>
          <a:spcPct val="25000"/>
        </a:spcBef>
        <a:spcAft>
          <a:spcPct val="0"/>
        </a:spcAft>
        <a:buClr>
          <a:srgbClr val="000000"/>
        </a:buClr>
        <a:buSzPct val="80000"/>
        <a:buFont typeface="Wingdings" pitchFamily="2" charset="2"/>
        <a:buChar char="§"/>
        <a:defRPr sz="2000">
          <a:solidFill>
            <a:srgbClr val="0B2200"/>
          </a:solidFill>
          <a:latin typeface="+mn-lt"/>
        </a:defRPr>
      </a:lvl3pPr>
      <a:lvl4pPr marL="914400" indent="-230188" algn="l" defTabSz="1584325" rtl="0" eaLnBrk="0" fontAlgn="base" hangingPunct="0">
        <a:spcBef>
          <a:spcPct val="20000"/>
        </a:spcBef>
        <a:spcAft>
          <a:spcPct val="0"/>
        </a:spcAft>
        <a:buClr>
          <a:srgbClr val="000000"/>
        </a:buClr>
        <a:buSzPct val="80000"/>
        <a:buFont typeface="Wingdings" pitchFamily="2" charset="2"/>
        <a:buChar char="Ø"/>
        <a:defRPr>
          <a:solidFill>
            <a:srgbClr val="543800"/>
          </a:solidFill>
          <a:latin typeface="+mn-lt"/>
        </a:defRPr>
      </a:lvl4pPr>
      <a:lvl5pPr marL="1143000" indent="-233363" algn="l" defTabSz="1584325" rtl="0" eaLnBrk="0" fontAlgn="base" hangingPunct="0">
        <a:spcBef>
          <a:spcPct val="20000"/>
        </a:spcBef>
        <a:spcAft>
          <a:spcPct val="0"/>
        </a:spcAft>
        <a:buClr>
          <a:srgbClr val="000000"/>
        </a:buClr>
        <a:buSzPct val="80000"/>
        <a:buFont typeface="Wingdings" pitchFamily="2" charset="2"/>
        <a:buChar char="q"/>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kpbhat@sta.samsung.com"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OMA-DM</a:t>
            </a: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24 </a:t>
            </a:r>
            <a:r>
              <a:rPr lang="en-US" b="1" dirty="0">
                <a:latin typeface="Tahoma" pitchFamily="34" charset="0"/>
              </a:rPr>
              <a:t>Feb </a:t>
            </a:r>
            <a:r>
              <a:rPr lang="en-US" b="1" dirty="0" smtClean="0">
                <a:latin typeface="Tahoma" pitchFamily="34" charset="0"/>
              </a:rPr>
              <a:t>2012 </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sz="1800" b="1" dirty="0">
                <a:latin typeface="Tahoma" pitchFamily="34" charset="0"/>
              </a:rPr>
              <a:t>Kong Posh Bhat, </a:t>
            </a:r>
            <a:r>
              <a:rPr lang="en-US" sz="1800" b="1" dirty="0">
                <a:latin typeface="Tahoma" pitchFamily="34" charset="0"/>
                <a:hlinkClick r:id="rId3"/>
              </a:rPr>
              <a:t>kpbhat@sta.samsung.com</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Source:	 Samsung Electronics</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dirty="0" smtClean="0"/>
              <a:t>OMA-DM-GwMO-2012-0017</a:t>
            </a:r>
            <a:r>
              <a:rPr lang="en-US" sz="2000" dirty="0" smtClean="0"/>
              <a:t/>
            </a:r>
            <a:br>
              <a:rPr lang="en-US" sz="2000" dirty="0" smtClean="0"/>
            </a:br>
            <a:r>
              <a:rPr lang="en-US" sz="1400" dirty="0" smtClean="0"/>
              <a:t/>
            </a:r>
            <a:br>
              <a:rPr lang="en-US" sz="1400" dirty="0" smtClean="0"/>
            </a:br>
            <a:r>
              <a:rPr lang="en-US" dirty="0" err="1" smtClean="0"/>
              <a:t>GwMO</a:t>
            </a:r>
            <a:r>
              <a:rPr lang="en-US" dirty="0" smtClean="0"/>
              <a:t> in a nutshell</a:t>
            </a:r>
            <a:r>
              <a:rPr lang="en-US" dirty="0" smtClean="0"/>
              <a:t/>
            </a:r>
            <a:br>
              <a:rPr lang="en-US" dirty="0" smtClean="0"/>
            </a:br>
            <a:endParaRPr lang="en-US" sz="1800" dirty="0" smtClean="0"/>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4"/>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DM command </a:t>
            </a:r>
            <a:r>
              <a:rPr lang="en-GB" dirty="0" err="1" smtClean="0"/>
              <a:t>fanout</a:t>
            </a:r>
            <a:endParaRPr lang="en-GB" dirty="0"/>
          </a:p>
        </p:txBody>
      </p:sp>
      <p:sp>
        <p:nvSpPr>
          <p:cNvPr id="45058"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5057" name="Object 1"/>
          <p:cNvGraphicFramePr>
            <a:graphicFrameLocks noChangeAspect="1"/>
          </p:cNvGraphicFramePr>
          <p:nvPr/>
        </p:nvGraphicFramePr>
        <p:xfrm>
          <a:off x="2152650" y="1114425"/>
          <a:ext cx="4562475" cy="5067300"/>
        </p:xfrm>
        <a:graphic>
          <a:graphicData uri="http://schemas.openxmlformats.org/presentationml/2006/ole">
            <p:oleObj spid="_x0000_s45057" name="Visio" r:id="rId3" imgW="4560189" imgH="5070348" progId="Visio.Drawing.11">
              <p:embed/>
            </p:oleObj>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Alternate approaches for Adaptation Mode</a:t>
            </a:r>
            <a:endParaRPr lang="en-GB" dirty="0"/>
          </a:p>
        </p:txBody>
      </p:sp>
      <p:pic>
        <p:nvPicPr>
          <p:cNvPr id="3" name="Picture 2"/>
          <p:cNvPicPr>
            <a:picLocks noChangeAspect="1" noChangeArrowheads="1"/>
          </p:cNvPicPr>
          <p:nvPr/>
        </p:nvPicPr>
        <p:blipFill>
          <a:blip r:embed="rId2"/>
          <a:srcRect/>
          <a:stretch>
            <a:fillRect/>
          </a:stretch>
        </p:blipFill>
        <p:spPr bwMode="auto">
          <a:xfrm>
            <a:off x="129899" y="1149350"/>
            <a:ext cx="4246838" cy="2182857"/>
          </a:xfrm>
          <a:prstGeom prst="rect">
            <a:avLst/>
          </a:prstGeom>
          <a:noFill/>
          <a:ln w="9525">
            <a:solidFill>
              <a:srgbClr val="000066"/>
            </a:solidFill>
            <a:miter lim="800000"/>
            <a:headEnd/>
            <a:tailEnd/>
          </a:ln>
        </p:spPr>
      </p:pic>
      <p:pic>
        <p:nvPicPr>
          <p:cNvPr id="4" name="Object 1"/>
          <p:cNvPicPr>
            <a:picLocks noChangeArrowheads="1"/>
          </p:cNvPicPr>
          <p:nvPr/>
        </p:nvPicPr>
        <p:blipFill>
          <a:blip r:embed="rId3"/>
          <a:srcRect r="-1770" b="-1469"/>
          <a:stretch>
            <a:fillRect/>
          </a:stretch>
        </p:blipFill>
        <p:spPr bwMode="auto">
          <a:xfrm>
            <a:off x="4757737" y="1149350"/>
            <a:ext cx="4452938" cy="1810049"/>
          </a:xfrm>
          <a:prstGeom prst="rect">
            <a:avLst/>
          </a:prstGeom>
          <a:noFill/>
          <a:ln w="9525">
            <a:solidFill>
              <a:srgbClr val="000066"/>
            </a:solidFill>
            <a:miter lim="800000"/>
            <a:headEnd/>
            <a:tailEnd/>
          </a:ln>
        </p:spPr>
      </p:pic>
      <p:pic>
        <p:nvPicPr>
          <p:cNvPr id="5" name="Picture 4"/>
          <p:cNvPicPr>
            <a:picLocks noChangeAspect="1" noChangeArrowheads="1"/>
          </p:cNvPicPr>
          <p:nvPr/>
        </p:nvPicPr>
        <p:blipFill>
          <a:blip r:embed="rId4"/>
          <a:srcRect/>
          <a:stretch>
            <a:fillRect/>
          </a:stretch>
        </p:blipFill>
        <p:spPr bwMode="auto">
          <a:xfrm>
            <a:off x="1557337" y="3816350"/>
            <a:ext cx="6072188" cy="2670175"/>
          </a:xfrm>
          <a:prstGeom prst="rect">
            <a:avLst/>
          </a:prstGeom>
          <a:noFill/>
          <a:ln>
            <a:solidFill>
              <a:srgbClr val="000066"/>
            </a:solidFill>
          </a:ln>
        </p:spPr>
      </p:pic>
      <p:sp>
        <p:nvSpPr>
          <p:cNvPr id="6" name="Rectangle 5"/>
          <p:cNvSpPr/>
          <p:nvPr/>
        </p:nvSpPr>
        <p:spPr>
          <a:xfrm>
            <a:off x="1451323" y="3317359"/>
            <a:ext cx="1462260" cy="258532"/>
          </a:xfrm>
          <a:prstGeom prst="rect">
            <a:avLst/>
          </a:prstGeom>
        </p:spPr>
        <p:txBody>
          <a:bodyPr wrap="none">
            <a:spAutoFit/>
          </a:bodyPr>
          <a:lstStyle/>
          <a:p>
            <a:r>
              <a:rPr lang="en-GB" sz="1200" b="1" dirty="0"/>
              <a:t>Using </a:t>
            </a:r>
            <a:r>
              <a:rPr lang="en-GB" sz="1200" b="1" dirty="0" err="1"/>
              <a:t>Fanout</a:t>
            </a:r>
            <a:r>
              <a:rPr lang="en-GB" sz="1200" b="1" dirty="0"/>
              <a:t> MO</a:t>
            </a:r>
          </a:p>
        </p:txBody>
      </p:sp>
      <p:sp>
        <p:nvSpPr>
          <p:cNvPr id="7" name="Rectangle 6"/>
          <p:cNvSpPr/>
          <p:nvPr/>
        </p:nvSpPr>
        <p:spPr>
          <a:xfrm>
            <a:off x="6375748" y="2974459"/>
            <a:ext cx="1949573" cy="258532"/>
          </a:xfrm>
          <a:prstGeom prst="rect">
            <a:avLst/>
          </a:prstGeom>
        </p:spPr>
        <p:txBody>
          <a:bodyPr wrap="none">
            <a:spAutoFit/>
          </a:bodyPr>
          <a:lstStyle/>
          <a:p>
            <a:r>
              <a:rPr lang="en-GB" sz="1200" b="1" dirty="0"/>
              <a:t>Protocol Encapsulation </a:t>
            </a:r>
          </a:p>
        </p:txBody>
      </p:sp>
      <p:sp>
        <p:nvSpPr>
          <p:cNvPr id="8" name="Rectangle 7"/>
          <p:cNvSpPr/>
          <p:nvPr/>
        </p:nvSpPr>
        <p:spPr>
          <a:xfrm>
            <a:off x="7458074" y="5184259"/>
            <a:ext cx="2019957" cy="424732"/>
          </a:xfrm>
          <a:prstGeom prst="rect">
            <a:avLst/>
          </a:prstGeom>
        </p:spPr>
        <p:txBody>
          <a:bodyPr wrap="square">
            <a:spAutoFit/>
          </a:bodyPr>
          <a:lstStyle/>
          <a:p>
            <a:pPr algn="ctr"/>
            <a:r>
              <a:rPr lang="en-US" sz="1200" b="1" dirty="0" smtClean="0"/>
              <a:t>DM Gateway as Origin Server</a:t>
            </a:r>
            <a:endParaRPr lang="en-GB" sz="12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DM Server assisted Gateway bootstrapping</a:t>
            </a:r>
            <a:endParaRPr lang="en-GB" dirty="0"/>
          </a:p>
        </p:txBody>
      </p:sp>
      <p:sp>
        <p:nvSpPr>
          <p:cNvPr id="46082"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6081" name="Object 1"/>
          <p:cNvGraphicFramePr>
            <a:graphicFrameLocks noChangeAspect="1"/>
          </p:cNvGraphicFramePr>
          <p:nvPr/>
        </p:nvGraphicFramePr>
        <p:xfrm>
          <a:off x="981075" y="781050"/>
          <a:ext cx="6391275" cy="5772150"/>
        </p:xfrm>
        <a:graphic>
          <a:graphicData uri="http://schemas.openxmlformats.org/presentationml/2006/ole">
            <p:oleObj spid="_x0000_s46081" name="Visio" r:id="rId3" imgW="7462266" imgH="6729984" progId="Visio.Drawing.11">
              <p:embed/>
            </p:oleObj>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Local DM Bootstrap Server </a:t>
            </a:r>
            <a:r>
              <a:rPr lang="en-GB" dirty="0" smtClean="0"/>
              <a:t>assisted Gateway bootstrapping</a:t>
            </a:r>
            <a:endParaRPr lang="en-GB" dirty="0"/>
          </a:p>
        </p:txBody>
      </p:sp>
      <p:sp>
        <p:nvSpPr>
          <p:cNvPr id="48130"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8129" name="Object 1"/>
          <p:cNvGraphicFramePr>
            <a:graphicFrameLocks noChangeAspect="1"/>
          </p:cNvGraphicFramePr>
          <p:nvPr/>
        </p:nvGraphicFramePr>
        <p:xfrm>
          <a:off x="1466850" y="1104900"/>
          <a:ext cx="5534025" cy="5391150"/>
        </p:xfrm>
        <a:graphic>
          <a:graphicData uri="http://schemas.openxmlformats.org/presentationml/2006/ole">
            <p:oleObj spid="_x0000_s48129" name="Visio" r:id="rId3" imgW="5537835" imgH="5851398" progId="Visio.Drawing.11">
              <p:embed/>
            </p:oleObj>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Options for handling pre-bootstrapped End Devices by DM Gateway</a:t>
            </a:r>
            <a:endParaRPr lang="en-GB" dirty="0"/>
          </a:p>
        </p:txBody>
      </p:sp>
      <p:graphicFrame>
        <p:nvGraphicFramePr>
          <p:cNvPr id="3" name="Diagram 2"/>
          <p:cNvGraphicFramePr/>
          <p:nvPr/>
        </p:nvGraphicFramePr>
        <p:xfrm>
          <a:off x="2381250" y="2133600"/>
          <a:ext cx="4324350" cy="34586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DM Gateway bootstrapping to End Device’s DM Server</a:t>
            </a:r>
            <a:endParaRPr lang="en-GB" dirty="0"/>
          </a:p>
        </p:txBody>
      </p:sp>
      <p:sp>
        <p:nvSpPr>
          <p:cNvPr id="49154"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9153" name="Object 1"/>
          <p:cNvGraphicFramePr>
            <a:graphicFrameLocks noChangeAspect="1"/>
          </p:cNvGraphicFramePr>
          <p:nvPr/>
        </p:nvGraphicFramePr>
        <p:xfrm>
          <a:off x="1885950" y="1162050"/>
          <a:ext cx="5505450" cy="5067300"/>
        </p:xfrm>
        <a:graphic>
          <a:graphicData uri="http://schemas.openxmlformats.org/presentationml/2006/ole">
            <p:oleObj spid="_x0000_s49153" name="Visio" r:id="rId3" imgW="6871736" imgH="6326835" progId="Visio.Drawing.11">
              <p:embed/>
            </p:oleObj>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DM Gateway allowing Transparent Mode operation without getting bootstrapped</a:t>
            </a:r>
            <a:endParaRPr lang="en-GB" dirty="0"/>
          </a:p>
        </p:txBody>
      </p:sp>
      <p:sp>
        <p:nvSpPr>
          <p:cNvPr id="51202"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1201" name="Object 1"/>
          <p:cNvGraphicFramePr>
            <a:graphicFrameLocks noChangeAspect="1"/>
          </p:cNvGraphicFramePr>
          <p:nvPr/>
        </p:nvGraphicFramePr>
        <p:xfrm>
          <a:off x="1819275" y="1143000"/>
          <a:ext cx="5505450" cy="5257800"/>
        </p:xfrm>
        <a:graphic>
          <a:graphicData uri="http://schemas.openxmlformats.org/presentationml/2006/ole">
            <p:oleObj spid="_x0000_s51201" name="Visio" r:id="rId3" imgW="6870436" imgH="8217408" progId="Visio.Drawing.11">
              <p:embed/>
            </p:oleObj>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End Device image distribution via DM Gateway</a:t>
            </a:r>
            <a:endParaRPr lang="en-GB" dirty="0"/>
          </a:p>
        </p:txBody>
      </p:sp>
      <p:sp>
        <p:nvSpPr>
          <p:cNvPr id="52226"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2225" name="Object 1"/>
          <p:cNvGraphicFramePr>
            <a:graphicFrameLocks noChangeAspect="1"/>
          </p:cNvGraphicFramePr>
          <p:nvPr/>
        </p:nvGraphicFramePr>
        <p:xfrm>
          <a:off x="1485900" y="1200150"/>
          <a:ext cx="5886450" cy="5172075"/>
        </p:xfrm>
        <a:graphic>
          <a:graphicData uri="http://schemas.openxmlformats.org/presentationml/2006/ole">
            <p:oleObj spid="_x0000_s52225" name="Visio" r:id="rId3" imgW="5884811" imgH="6730766" progId="Visio.Drawing.11">
              <p:embed/>
            </p:oleObj>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6"/>
          <p:cNvSpPr txBox="1">
            <a:spLocks noChangeArrowheads="1"/>
          </p:cNvSpPr>
          <p:nvPr/>
        </p:nvSpPr>
        <p:spPr bwMode="auto">
          <a:xfrm rot="20362135">
            <a:off x="1944585" y="2911090"/>
            <a:ext cx="5279907" cy="1200329"/>
          </a:xfrm>
          <a:prstGeom prst="rect">
            <a:avLst/>
          </a:prstGeom>
          <a:noFill/>
          <a:ln w="9525">
            <a:noFill/>
            <a:miter lim="800000"/>
            <a:headEnd/>
            <a:tailEnd/>
          </a:ln>
        </p:spPr>
        <p:txBody>
          <a:bodyPr wrap="none">
            <a:spAutoFit/>
          </a:bodyPr>
          <a:lstStyle/>
          <a:p>
            <a:r>
              <a:rPr lang="en-US" sz="8000" b="1" dirty="0" smtClean="0">
                <a:solidFill>
                  <a:srgbClr val="700000"/>
                </a:solidFill>
                <a:latin typeface="Old English Text MT" pitchFamily="66" charset="0"/>
              </a:rPr>
              <a:t>Thank You!</a:t>
            </a:r>
            <a:endParaRPr lang="en-US" sz="8000" b="1" dirty="0">
              <a:solidFill>
                <a:srgbClr val="700000"/>
              </a:solidFill>
              <a:latin typeface="Old English Text MT"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5"/>
          <p:cNvPicPr>
            <a:picLocks noChangeAspect="1" noChangeArrowheads="1"/>
          </p:cNvPicPr>
          <p:nvPr/>
        </p:nvPicPr>
        <p:blipFill>
          <a:blip r:embed="rId2" cstate="print"/>
          <a:srcRect/>
          <a:stretch>
            <a:fillRect/>
          </a:stretch>
        </p:blipFill>
        <p:spPr bwMode="auto">
          <a:xfrm>
            <a:off x="1047750" y="1047751"/>
            <a:ext cx="6700837" cy="4171950"/>
          </a:xfrm>
          <a:prstGeom prst="rect">
            <a:avLst/>
          </a:prstGeom>
          <a:noFill/>
          <a:ln w="12700">
            <a:noFill/>
            <a:miter lim="800000"/>
            <a:headEnd/>
            <a:tailEnd/>
          </a:ln>
        </p:spPr>
      </p:pic>
      <p:sp>
        <p:nvSpPr>
          <p:cNvPr id="53249" name="Rectangle 1"/>
          <p:cNvSpPr>
            <a:spLocks noChangeArrowheads="1"/>
          </p:cNvSpPr>
          <p:nvPr/>
        </p:nvSpPr>
        <p:spPr bwMode="auto">
          <a:xfrm>
            <a:off x="533400" y="5448300"/>
            <a:ext cx="8267700" cy="674031"/>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Device Management Gateway: </a:t>
            </a:r>
            <a:r>
              <a:rPr kumimoji="0" lang="en-GB" sz="14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An entity that facilitates interaction between a management server and a management client, at least one of which runs OMA-DM, in situations where direct and unaided interaction between the management server and the management client is either not possible</a:t>
            </a:r>
            <a:r>
              <a:rPr kumimoji="0" lang="en-GB" sz="1400" b="0" i="0" u="none" strike="noStrike" cap="none" normalizeH="0" dirty="0" smtClean="0">
                <a:ln>
                  <a:noFill/>
                </a:ln>
                <a:solidFill>
                  <a:schemeClr val="tx1"/>
                </a:solidFill>
                <a:effectLst/>
                <a:latin typeface="Times New Roman" pitchFamily="18" charset="0"/>
                <a:ea typeface="SimSun" pitchFamily="2" charset="-122"/>
                <a:cs typeface="Times New Roman" pitchFamily="18" charset="0"/>
              </a:rPr>
              <a:t> or not practical.</a:t>
            </a:r>
            <a:endParaRPr kumimoji="0" lang="en-GB" sz="36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117792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p:cNvSpPr/>
          <p:nvPr/>
        </p:nvSpPr>
        <p:spPr bwMode="auto">
          <a:xfrm>
            <a:off x="5553075" y="16764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6" name="Right Arrow 5"/>
          <p:cNvSpPr/>
          <p:nvPr/>
        </p:nvSpPr>
        <p:spPr bwMode="auto">
          <a:xfrm rot="2077570">
            <a:off x="6629400" y="512445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7" name="Right Arrow 6"/>
          <p:cNvSpPr/>
          <p:nvPr/>
        </p:nvSpPr>
        <p:spPr bwMode="auto">
          <a:xfrm rot="8601479">
            <a:off x="1666875" y="51816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10" name="TextBox 9"/>
          <p:cNvSpPr txBox="1"/>
          <p:nvPr/>
        </p:nvSpPr>
        <p:spPr>
          <a:xfrm>
            <a:off x="6572250" y="1685925"/>
            <a:ext cx="1653273" cy="646331"/>
          </a:xfrm>
          <a:prstGeom prst="rect">
            <a:avLst/>
          </a:prstGeom>
          <a:noFill/>
        </p:spPr>
        <p:txBody>
          <a:bodyPr wrap="none" rtlCol="0">
            <a:spAutoFit/>
          </a:bodyPr>
          <a:lstStyle/>
          <a:p>
            <a:pPr algn="ctr"/>
            <a:r>
              <a:rPr lang="en-GB" b="1" dirty="0" smtClean="0"/>
              <a:t>Transparent</a:t>
            </a:r>
          </a:p>
          <a:p>
            <a:pPr algn="ctr"/>
            <a:r>
              <a:rPr lang="en-GB" b="1" dirty="0" smtClean="0"/>
              <a:t>Mode</a:t>
            </a:r>
            <a:endParaRPr lang="en-GB" b="1" dirty="0"/>
          </a:p>
        </p:txBody>
      </p:sp>
      <p:sp>
        <p:nvSpPr>
          <p:cNvPr id="11" name="TextBox 10"/>
          <p:cNvSpPr txBox="1"/>
          <p:nvPr/>
        </p:nvSpPr>
        <p:spPr>
          <a:xfrm>
            <a:off x="7210425" y="5676900"/>
            <a:ext cx="898003" cy="646331"/>
          </a:xfrm>
          <a:prstGeom prst="rect">
            <a:avLst/>
          </a:prstGeom>
          <a:noFill/>
        </p:spPr>
        <p:txBody>
          <a:bodyPr wrap="none" rtlCol="0">
            <a:spAutoFit/>
          </a:bodyPr>
          <a:lstStyle/>
          <a:p>
            <a:pPr algn="ctr"/>
            <a:r>
              <a:rPr lang="en-GB" b="1" dirty="0" smtClean="0"/>
              <a:t>Proxy</a:t>
            </a:r>
          </a:p>
          <a:p>
            <a:pPr algn="ctr"/>
            <a:r>
              <a:rPr lang="en-GB" b="1" dirty="0" smtClean="0"/>
              <a:t>Mode</a:t>
            </a:r>
            <a:endParaRPr lang="en-GB" b="1" dirty="0"/>
          </a:p>
        </p:txBody>
      </p:sp>
      <p:sp>
        <p:nvSpPr>
          <p:cNvPr id="12" name="TextBox 11"/>
          <p:cNvSpPr txBox="1"/>
          <p:nvPr/>
        </p:nvSpPr>
        <p:spPr>
          <a:xfrm>
            <a:off x="914400" y="5762625"/>
            <a:ext cx="1524777" cy="646331"/>
          </a:xfrm>
          <a:prstGeom prst="rect">
            <a:avLst/>
          </a:prstGeom>
          <a:noFill/>
        </p:spPr>
        <p:txBody>
          <a:bodyPr wrap="none" rtlCol="0">
            <a:spAutoFit/>
          </a:bodyPr>
          <a:lstStyle/>
          <a:p>
            <a:pPr algn="ctr"/>
            <a:r>
              <a:rPr lang="en-GB" b="1" dirty="0" smtClean="0"/>
              <a:t>Adaptation</a:t>
            </a:r>
          </a:p>
          <a:p>
            <a:pPr algn="ctr"/>
            <a:r>
              <a:rPr lang="en-GB" b="1" dirty="0" smtClean="0"/>
              <a:t>Mode</a:t>
            </a:r>
            <a:endParaRPr lang="en-GB"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117792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p:cNvSpPr/>
          <p:nvPr/>
        </p:nvSpPr>
        <p:spPr bwMode="auto">
          <a:xfrm>
            <a:off x="5553075" y="16764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6" name="Right Arrow 5"/>
          <p:cNvSpPr/>
          <p:nvPr/>
        </p:nvSpPr>
        <p:spPr bwMode="auto">
          <a:xfrm rot="2077570">
            <a:off x="6629400" y="512445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7" name="Right Arrow 6"/>
          <p:cNvSpPr/>
          <p:nvPr/>
        </p:nvSpPr>
        <p:spPr bwMode="auto">
          <a:xfrm rot="8601479">
            <a:off x="1666875" y="51816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10" name="TextBox 9"/>
          <p:cNvSpPr txBox="1"/>
          <p:nvPr/>
        </p:nvSpPr>
        <p:spPr>
          <a:xfrm>
            <a:off x="6572250" y="1685925"/>
            <a:ext cx="1971675" cy="646331"/>
          </a:xfrm>
          <a:prstGeom prst="rect">
            <a:avLst/>
          </a:prstGeom>
          <a:noFill/>
        </p:spPr>
        <p:txBody>
          <a:bodyPr wrap="square" rtlCol="0">
            <a:spAutoFit/>
          </a:bodyPr>
          <a:lstStyle/>
          <a:p>
            <a:pPr algn="ctr"/>
            <a:r>
              <a:rPr lang="en-GB" b="1" dirty="0" smtClean="0"/>
              <a:t>Device Inventory MO</a:t>
            </a:r>
            <a:endParaRPr lang="en-GB" b="1" dirty="0"/>
          </a:p>
        </p:txBody>
      </p:sp>
      <p:sp>
        <p:nvSpPr>
          <p:cNvPr id="11" name="TextBox 10"/>
          <p:cNvSpPr txBox="1"/>
          <p:nvPr/>
        </p:nvSpPr>
        <p:spPr>
          <a:xfrm>
            <a:off x="7162800" y="5657850"/>
            <a:ext cx="1657350" cy="923330"/>
          </a:xfrm>
          <a:prstGeom prst="rect">
            <a:avLst/>
          </a:prstGeom>
          <a:noFill/>
        </p:spPr>
        <p:txBody>
          <a:bodyPr wrap="square" rtlCol="0">
            <a:spAutoFit/>
          </a:bodyPr>
          <a:lstStyle/>
          <a:p>
            <a:pPr algn="ctr"/>
            <a:r>
              <a:rPr lang="en-GB" b="1" dirty="0" smtClean="0"/>
              <a:t>Gateway </a:t>
            </a:r>
            <a:r>
              <a:rPr lang="en-GB" b="1" dirty="0" err="1" smtClean="0"/>
              <a:t>Config</a:t>
            </a:r>
            <a:endParaRPr lang="en-GB" b="1" dirty="0" smtClean="0"/>
          </a:p>
          <a:p>
            <a:pPr algn="ctr"/>
            <a:r>
              <a:rPr lang="en-GB" b="1" dirty="0" smtClean="0"/>
              <a:t>MO</a:t>
            </a:r>
            <a:endParaRPr lang="en-GB" b="1" dirty="0"/>
          </a:p>
        </p:txBody>
      </p:sp>
      <p:sp>
        <p:nvSpPr>
          <p:cNvPr id="12" name="TextBox 11"/>
          <p:cNvSpPr txBox="1"/>
          <p:nvPr/>
        </p:nvSpPr>
        <p:spPr>
          <a:xfrm>
            <a:off x="914400" y="5762625"/>
            <a:ext cx="1523174" cy="369332"/>
          </a:xfrm>
          <a:prstGeom prst="rect">
            <a:avLst/>
          </a:prstGeom>
          <a:noFill/>
        </p:spPr>
        <p:txBody>
          <a:bodyPr wrap="none" rtlCol="0">
            <a:spAutoFit/>
          </a:bodyPr>
          <a:lstStyle/>
          <a:p>
            <a:pPr algn="ctr"/>
            <a:r>
              <a:rPr lang="en-GB" b="1" dirty="0" err="1" smtClean="0"/>
              <a:t>Fanout</a:t>
            </a:r>
            <a:r>
              <a:rPr lang="en-GB" b="1" dirty="0" smtClean="0"/>
              <a:t> MO</a:t>
            </a:r>
            <a:endParaRPr lang="en-GB"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117792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p:cNvSpPr/>
          <p:nvPr/>
        </p:nvSpPr>
        <p:spPr bwMode="auto">
          <a:xfrm>
            <a:off x="5295900" y="150495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10" name="TextBox 9"/>
          <p:cNvSpPr txBox="1"/>
          <p:nvPr/>
        </p:nvSpPr>
        <p:spPr>
          <a:xfrm>
            <a:off x="6429375" y="1371600"/>
            <a:ext cx="1971675" cy="646331"/>
          </a:xfrm>
          <a:prstGeom prst="rect">
            <a:avLst/>
          </a:prstGeom>
          <a:noFill/>
        </p:spPr>
        <p:txBody>
          <a:bodyPr wrap="square" rtlCol="0">
            <a:spAutoFit/>
          </a:bodyPr>
          <a:lstStyle/>
          <a:p>
            <a:pPr algn="ctr"/>
            <a:r>
              <a:rPr lang="en-GB" b="1" dirty="0" smtClean="0"/>
              <a:t>Image Inventory MO</a:t>
            </a:r>
            <a:endParaRPr lang="en-GB" b="1" dirty="0"/>
          </a:p>
        </p:txBody>
      </p:sp>
      <p:sp>
        <p:nvSpPr>
          <p:cNvPr id="9" name="Right Arrow 8"/>
          <p:cNvSpPr/>
          <p:nvPr/>
        </p:nvSpPr>
        <p:spPr bwMode="auto">
          <a:xfrm>
            <a:off x="5295900" y="4429125"/>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13" name="TextBox 12"/>
          <p:cNvSpPr txBox="1"/>
          <p:nvPr/>
        </p:nvSpPr>
        <p:spPr>
          <a:xfrm>
            <a:off x="6429375" y="4295775"/>
            <a:ext cx="1971675" cy="646331"/>
          </a:xfrm>
          <a:prstGeom prst="rect">
            <a:avLst/>
          </a:prstGeom>
          <a:noFill/>
        </p:spPr>
        <p:txBody>
          <a:bodyPr wrap="square" rtlCol="0">
            <a:spAutoFit/>
          </a:bodyPr>
          <a:lstStyle/>
          <a:p>
            <a:pPr algn="ctr"/>
            <a:r>
              <a:rPr lang="en-GB" b="1" dirty="0" smtClean="0"/>
              <a:t>End Device Trigger MO</a:t>
            </a:r>
            <a:endParaRPr lang="en-GB"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117792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p:cNvSpPr/>
          <p:nvPr/>
        </p:nvSpPr>
        <p:spPr bwMode="auto">
          <a:xfrm>
            <a:off x="5553075" y="16764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6" name="Right Arrow 5"/>
          <p:cNvSpPr/>
          <p:nvPr/>
        </p:nvSpPr>
        <p:spPr bwMode="auto">
          <a:xfrm rot="2077570">
            <a:off x="6629400" y="512445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7" name="Right Arrow 6"/>
          <p:cNvSpPr/>
          <p:nvPr/>
        </p:nvSpPr>
        <p:spPr bwMode="auto">
          <a:xfrm rot="8601479">
            <a:off x="1666875" y="51816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10" name="TextBox 9"/>
          <p:cNvSpPr txBox="1"/>
          <p:nvPr/>
        </p:nvSpPr>
        <p:spPr>
          <a:xfrm>
            <a:off x="6572250" y="1685925"/>
            <a:ext cx="1971675" cy="646331"/>
          </a:xfrm>
          <a:prstGeom prst="rect">
            <a:avLst/>
          </a:prstGeom>
          <a:noFill/>
        </p:spPr>
        <p:txBody>
          <a:bodyPr wrap="square" rtlCol="0">
            <a:spAutoFit/>
          </a:bodyPr>
          <a:lstStyle/>
          <a:p>
            <a:pPr algn="ctr"/>
            <a:r>
              <a:rPr lang="en-GB" b="1" dirty="0" smtClean="0"/>
              <a:t>Device Attach Alert </a:t>
            </a:r>
            <a:endParaRPr lang="en-GB" b="1" dirty="0"/>
          </a:p>
        </p:txBody>
      </p:sp>
      <p:sp>
        <p:nvSpPr>
          <p:cNvPr id="11" name="TextBox 10"/>
          <p:cNvSpPr txBox="1"/>
          <p:nvPr/>
        </p:nvSpPr>
        <p:spPr>
          <a:xfrm>
            <a:off x="7162800" y="5657850"/>
            <a:ext cx="1866900" cy="646331"/>
          </a:xfrm>
          <a:prstGeom prst="rect">
            <a:avLst/>
          </a:prstGeom>
          <a:noFill/>
        </p:spPr>
        <p:txBody>
          <a:bodyPr wrap="square" rtlCol="0">
            <a:spAutoFit/>
          </a:bodyPr>
          <a:lstStyle/>
          <a:p>
            <a:pPr algn="ctr"/>
            <a:r>
              <a:rPr lang="en-GB" b="1" dirty="0" smtClean="0"/>
              <a:t>Device Detach Alert</a:t>
            </a:r>
            <a:endParaRPr lang="en-GB" b="1" dirty="0"/>
          </a:p>
        </p:txBody>
      </p:sp>
      <p:sp>
        <p:nvSpPr>
          <p:cNvPr id="12" name="TextBox 11"/>
          <p:cNvSpPr txBox="1"/>
          <p:nvPr/>
        </p:nvSpPr>
        <p:spPr>
          <a:xfrm>
            <a:off x="914400" y="5762625"/>
            <a:ext cx="2411366" cy="369332"/>
          </a:xfrm>
          <a:prstGeom prst="rect">
            <a:avLst/>
          </a:prstGeom>
          <a:noFill/>
        </p:spPr>
        <p:txBody>
          <a:bodyPr wrap="none" rtlCol="0">
            <a:spAutoFit/>
          </a:bodyPr>
          <a:lstStyle/>
          <a:p>
            <a:pPr algn="ctr"/>
            <a:r>
              <a:rPr lang="en-GB" b="1" dirty="0" smtClean="0"/>
              <a:t>Image Ready Alert</a:t>
            </a:r>
            <a:endParaRPr lang="en-GB"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117792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p:cNvSpPr/>
          <p:nvPr/>
        </p:nvSpPr>
        <p:spPr bwMode="auto">
          <a:xfrm>
            <a:off x="5391150" y="1438275"/>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7" name="Right Arrow 6"/>
          <p:cNvSpPr/>
          <p:nvPr/>
        </p:nvSpPr>
        <p:spPr bwMode="auto">
          <a:xfrm rot="8570217">
            <a:off x="1781173" y="3657601"/>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10" name="TextBox 9"/>
          <p:cNvSpPr txBox="1"/>
          <p:nvPr/>
        </p:nvSpPr>
        <p:spPr>
          <a:xfrm>
            <a:off x="6286500" y="1314450"/>
            <a:ext cx="1971675" cy="646331"/>
          </a:xfrm>
          <a:prstGeom prst="rect">
            <a:avLst/>
          </a:prstGeom>
          <a:noFill/>
        </p:spPr>
        <p:txBody>
          <a:bodyPr wrap="square" rtlCol="0">
            <a:spAutoFit/>
          </a:bodyPr>
          <a:lstStyle/>
          <a:p>
            <a:pPr algn="ctr"/>
            <a:r>
              <a:rPr lang="en-GB" sz="1600" b="1" dirty="0" smtClean="0"/>
              <a:t>Result Aggregation Alert</a:t>
            </a:r>
          </a:p>
          <a:p>
            <a:pPr algn="ctr"/>
            <a:r>
              <a:rPr lang="en-GB" sz="800" b="1" dirty="0" smtClean="0"/>
              <a:t>(End Device </a:t>
            </a:r>
            <a:r>
              <a:rPr lang="en-GB" sz="800" b="1" dirty="0" smtClean="0">
                <a:latin typeface="Courier New"/>
                <a:cs typeface="Courier New"/>
              </a:rPr>
              <a:t>→ </a:t>
            </a:r>
            <a:r>
              <a:rPr lang="en-GB" sz="800" b="1" dirty="0" smtClean="0"/>
              <a:t>DM Gateway)</a:t>
            </a:r>
            <a:r>
              <a:rPr lang="en-GB" sz="800" b="1" dirty="0" smtClean="0">
                <a:latin typeface="Courier New"/>
                <a:cs typeface="Courier New"/>
              </a:rPr>
              <a:t> </a:t>
            </a:r>
            <a:endParaRPr lang="en-GB" sz="800" b="1" dirty="0"/>
          </a:p>
        </p:txBody>
      </p:sp>
      <p:sp>
        <p:nvSpPr>
          <p:cNvPr id="11" name="TextBox 10"/>
          <p:cNvSpPr txBox="1"/>
          <p:nvPr/>
        </p:nvSpPr>
        <p:spPr>
          <a:xfrm>
            <a:off x="6124575" y="4429125"/>
            <a:ext cx="1657350" cy="867930"/>
          </a:xfrm>
          <a:prstGeom prst="rect">
            <a:avLst/>
          </a:prstGeom>
          <a:noFill/>
        </p:spPr>
        <p:txBody>
          <a:bodyPr wrap="square" rtlCol="0">
            <a:spAutoFit/>
          </a:bodyPr>
          <a:lstStyle/>
          <a:p>
            <a:pPr algn="ctr"/>
            <a:r>
              <a:rPr lang="en-GB" sz="1600" b="1" dirty="0" smtClean="0"/>
              <a:t>Bootstrapped DM Server List Alert</a:t>
            </a:r>
            <a:endParaRPr lang="en-GB" sz="4000" b="1" dirty="0" smtClean="0"/>
          </a:p>
          <a:p>
            <a:pPr algn="ctr"/>
            <a:r>
              <a:rPr lang="en-GB" sz="800" b="1" dirty="0" smtClean="0"/>
              <a:t>(End Device </a:t>
            </a:r>
            <a:r>
              <a:rPr lang="en-GB" sz="800" b="1" dirty="0" smtClean="0">
                <a:latin typeface="Courier New"/>
                <a:cs typeface="Courier New"/>
              </a:rPr>
              <a:t>→ </a:t>
            </a:r>
            <a:r>
              <a:rPr lang="en-GB" sz="800" b="1" dirty="0" smtClean="0"/>
              <a:t>DM Gateway)</a:t>
            </a:r>
            <a:r>
              <a:rPr lang="en-GB" sz="800" b="1" dirty="0" smtClean="0">
                <a:latin typeface="Courier New"/>
                <a:cs typeface="Courier New"/>
              </a:rPr>
              <a:t> </a:t>
            </a:r>
            <a:endParaRPr lang="en-GB" sz="800" b="1" dirty="0" smtClean="0"/>
          </a:p>
        </p:txBody>
      </p:sp>
      <p:sp>
        <p:nvSpPr>
          <p:cNvPr id="12" name="TextBox 11"/>
          <p:cNvSpPr txBox="1"/>
          <p:nvPr/>
        </p:nvSpPr>
        <p:spPr>
          <a:xfrm>
            <a:off x="847725" y="4267200"/>
            <a:ext cx="2143125" cy="646331"/>
          </a:xfrm>
          <a:prstGeom prst="rect">
            <a:avLst/>
          </a:prstGeom>
          <a:noFill/>
        </p:spPr>
        <p:txBody>
          <a:bodyPr wrap="square" rtlCol="0">
            <a:spAutoFit/>
          </a:bodyPr>
          <a:lstStyle/>
          <a:p>
            <a:pPr algn="ctr"/>
            <a:r>
              <a:rPr lang="en-GB" sz="1600" b="1" dirty="0" smtClean="0"/>
              <a:t>Associated Gateway Alert</a:t>
            </a:r>
            <a:endParaRPr lang="en-GB" sz="4000" b="1" dirty="0" smtClean="0"/>
          </a:p>
          <a:p>
            <a:pPr algn="ctr"/>
            <a:r>
              <a:rPr lang="en-GB" sz="800" b="1" dirty="0" smtClean="0"/>
              <a:t>(End Device </a:t>
            </a:r>
            <a:r>
              <a:rPr lang="en-GB" sz="800" b="1" dirty="0" smtClean="0">
                <a:latin typeface="Courier New"/>
                <a:cs typeface="Courier New"/>
              </a:rPr>
              <a:t>→ </a:t>
            </a:r>
            <a:r>
              <a:rPr lang="en-GB" sz="800" b="1" dirty="0" smtClean="0"/>
              <a:t>DM Server)</a:t>
            </a:r>
            <a:r>
              <a:rPr lang="en-GB" sz="800" b="1" dirty="0" smtClean="0">
                <a:latin typeface="Courier New"/>
                <a:cs typeface="Courier New"/>
              </a:rPr>
              <a:t> </a:t>
            </a:r>
            <a:endParaRPr lang="en-GB" sz="800" b="1" dirty="0" smtClean="0"/>
          </a:p>
        </p:txBody>
      </p:sp>
      <p:sp>
        <p:nvSpPr>
          <p:cNvPr id="9" name="TextBox 8"/>
          <p:cNvSpPr txBox="1"/>
          <p:nvPr/>
        </p:nvSpPr>
        <p:spPr>
          <a:xfrm>
            <a:off x="7019925" y="3648075"/>
            <a:ext cx="1971675" cy="646331"/>
          </a:xfrm>
          <a:prstGeom prst="rect">
            <a:avLst/>
          </a:prstGeom>
          <a:noFill/>
        </p:spPr>
        <p:txBody>
          <a:bodyPr wrap="square" rtlCol="0">
            <a:spAutoFit/>
          </a:bodyPr>
          <a:lstStyle/>
          <a:p>
            <a:pPr algn="ctr"/>
            <a:r>
              <a:rPr lang="en-GB" sz="1600" b="1" dirty="0" smtClean="0"/>
              <a:t>Completion Status Alert</a:t>
            </a:r>
            <a:endParaRPr lang="en-GB" sz="4000" b="1" dirty="0" smtClean="0"/>
          </a:p>
          <a:p>
            <a:pPr algn="ctr"/>
            <a:r>
              <a:rPr lang="en-GB" sz="800" b="1" dirty="0" smtClean="0"/>
              <a:t>(End Device </a:t>
            </a:r>
            <a:r>
              <a:rPr lang="en-GB" sz="800" b="1" dirty="0" smtClean="0">
                <a:latin typeface="Courier New"/>
                <a:cs typeface="Courier New"/>
              </a:rPr>
              <a:t>→ </a:t>
            </a:r>
            <a:r>
              <a:rPr lang="en-GB" sz="800" b="1" dirty="0" smtClean="0"/>
              <a:t>DM Gateway)</a:t>
            </a:r>
            <a:r>
              <a:rPr lang="en-GB" sz="800" b="1" dirty="0" smtClean="0">
                <a:latin typeface="Courier New"/>
                <a:cs typeface="Courier New"/>
              </a:rPr>
              <a:t> </a:t>
            </a:r>
            <a:endParaRPr lang="en-GB" sz="800" b="1" dirty="0" smtClean="0"/>
          </a:p>
        </p:txBody>
      </p:sp>
      <p:sp>
        <p:nvSpPr>
          <p:cNvPr id="13" name="Right Arrow 12"/>
          <p:cNvSpPr/>
          <p:nvPr/>
        </p:nvSpPr>
        <p:spPr bwMode="auto">
          <a:xfrm rot="2108917">
            <a:off x="6562725" y="33909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14" name="Right Arrow 13"/>
          <p:cNvSpPr/>
          <p:nvPr/>
        </p:nvSpPr>
        <p:spPr bwMode="auto">
          <a:xfrm>
            <a:off x="5200650" y="4524375"/>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Management flow in Transparent Mode</a:t>
            </a:r>
            <a:endParaRPr lang="en-GB" dirty="0"/>
          </a:p>
        </p:txBody>
      </p:sp>
      <p:sp>
        <p:nvSpPr>
          <p:cNvPr id="25602"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25601" name="Object 1"/>
          <p:cNvGraphicFramePr>
            <a:graphicFrameLocks noChangeAspect="1"/>
          </p:cNvGraphicFramePr>
          <p:nvPr/>
        </p:nvGraphicFramePr>
        <p:xfrm>
          <a:off x="1371600" y="1466850"/>
          <a:ext cx="6389688" cy="4297363"/>
        </p:xfrm>
        <a:graphic>
          <a:graphicData uri="http://schemas.openxmlformats.org/presentationml/2006/ole">
            <p:oleObj spid="_x0000_s25601" name="Visio" r:id="rId3" imgW="4910938" imgH="3306470" progId="Visio.Drawing.11">
              <p:embed/>
            </p:oleObj>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Management flow in Proxy/Adaptation Mode</a:t>
            </a:r>
            <a:endParaRPr lang="en-GB" dirty="0"/>
          </a:p>
        </p:txBody>
      </p:sp>
      <p:sp>
        <p:nvSpPr>
          <p:cNvPr id="44034"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4033" name="Object 1"/>
          <p:cNvGraphicFramePr>
            <a:graphicFrameLocks noChangeAspect="1"/>
          </p:cNvGraphicFramePr>
          <p:nvPr/>
        </p:nvGraphicFramePr>
        <p:xfrm>
          <a:off x="1257300" y="1257300"/>
          <a:ext cx="6457950" cy="5019675"/>
        </p:xfrm>
        <a:graphic>
          <a:graphicData uri="http://schemas.openxmlformats.org/presentationml/2006/ole">
            <p:oleObj spid="_x0000_s44033" name="Visio" r:id="rId3" imgW="4910938" imgH="5021153" progId="Visio.Drawing.11">
              <p:embed/>
            </p:oleObj>
          </a:graphicData>
        </a:graphic>
      </p:graphicFrame>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6688</TotalTime>
  <Pages>15</Pages>
  <Words>518</Words>
  <Application>Microsoft Office PowerPoint</Application>
  <PresentationFormat>Custom</PresentationFormat>
  <Paragraphs>72</Paragraphs>
  <Slides>18</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6" baseType="lpstr">
      <vt:lpstr>Arial</vt:lpstr>
      <vt:lpstr>Tahoma</vt:lpstr>
      <vt:lpstr>Arial Narrow</vt:lpstr>
      <vt:lpstr>Wingdings</vt:lpstr>
      <vt:lpstr>Times New Roman</vt:lpstr>
      <vt:lpstr>Old English Text MT</vt:lpstr>
      <vt:lpstr>OMA Template</vt:lpstr>
      <vt:lpstr>Microsoft Office Visio Drawing</vt:lpstr>
      <vt:lpstr>OMA-DM-GwMO-2012-0017  GwMO in a nutshell </vt:lpstr>
      <vt:lpstr>Slide 2</vt:lpstr>
      <vt:lpstr>Slide 3</vt:lpstr>
      <vt:lpstr>Slide 4</vt:lpstr>
      <vt:lpstr>Slide 5</vt:lpstr>
      <vt:lpstr>Slide 6</vt:lpstr>
      <vt:lpstr>Slide 7</vt:lpstr>
      <vt:lpstr>Management flow in Transparent Mode</vt:lpstr>
      <vt:lpstr>Management flow in Proxy/Adaptation Mode</vt:lpstr>
      <vt:lpstr>DM command fanout</vt:lpstr>
      <vt:lpstr>Alternate approaches for Adaptation Mode</vt:lpstr>
      <vt:lpstr>DM Server assisted Gateway bootstrapping</vt:lpstr>
      <vt:lpstr>Local DM Bootstrap Server assisted Gateway bootstrapping</vt:lpstr>
      <vt:lpstr>Options for handling pre-bootstrapped End Devices by DM Gateway</vt:lpstr>
      <vt:lpstr>DM Gateway bootstrapping to End Device’s DM Server</vt:lpstr>
      <vt:lpstr>DM Gateway allowing Transparent Mode operation without getting bootstrapped</vt:lpstr>
      <vt:lpstr>End Device image distribution via DM Gateway</vt:lpstr>
      <vt:lpstr>Slide 18</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kpbhatJan03</cp:lastModifiedBy>
  <cp:revision>292</cp:revision>
  <cp:lastPrinted>1999-04-27T06:51:51Z</cp:lastPrinted>
  <dcterms:created xsi:type="dcterms:W3CDTF">2002-03-19T14:05:12Z</dcterms:created>
  <dcterms:modified xsi:type="dcterms:W3CDTF">2012-02-25T01:43:20Z</dcterms:modified>
</cp:coreProperties>
</file>