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21" autoAdjust="0"/>
    <p:restoredTop sz="94746" autoAdjust="0"/>
  </p:normalViewPr>
  <p:slideViewPr>
    <p:cSldViewPr>
      <p:cViewPr>
        <p:scale>
          <a:sx n="70" d="100"/>
          <a:sy n="70" d="100"/>
        </p:scale>
        <p:origin x="-1022" y="-16"/>
      </p:cViewPr>
      <p:guideLst>
        <p:guide orient="horz" pos="2208"/>
        <p:guide pos="261"/>
      </p:guideLst>
    </p:cSldViewPr>
  </p:slideViewPr>
  <p:outlineViewPr>
    <p:cViewPr>
      <p:scale>
        <a:sx n="33" d="100"/>
        <a:sy n="33" d="100"/>
      </p:scale>
      <p:origin x="38" y="614"/>
    </p:cViewPr>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OMA-DM-2014-0006</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alcatel-lucen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19113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31</a:t>
            </a:r>
            <a:r>
              <a:rPr lang="en-US" altLang="zh-CN" sz="2000" b="1" baseline="30000" dirty="0" smtClean="0">
                <a:latin typeface="Tahoma" pitchFamily="34" charset="0"/>
                <a:ea typeface="宋体" charset="-122"/>
              </a:rPr>
              <a:t>st</a:t>
            </a:r>
            <a:r>
              <a:rPr lang="en-US" altLang="zh-CN" sz="2000" b="1" dirty="0" smtClean="0">
                <a:latin typeface="Tahoma" pitchFamily="34" charset="0"/>
                <a:ea typeface="宋体" charset="-122"/>
              </a:rPr>
              <a:t> Mar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Padmakumar Subramani, ALU </a:t>
            </a:r>
            <a:r>
              <a:rPr lang="en-US" altLang="zh-CN" sz="2000" b="1" dirty="0" smtClean="0">
                <a:latin typeface="Tahoma" pitchFamily="34" charset="0"/>
                <a:ea typeface="宋体" charset="-122"/>
                <a:hlinkClick r:id="rId4"/>
              </a:rPr>
              <a:t>padmakumar.Subramani@alcatel-lucent.com</a:t>
            </a: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 (WI Champion &amp; TS Editor)</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sz="2000" dirty="0" smtClean="0"/>
              <a:t>OMA-DM-M2MInterface-2014-0006-INP_slippage_request</a:t>
            </a:r>
            <a:r>
              <a:rPr lang="en-GB" sz="2000" dirty="0" smtClean="0"/>
              <a:t> </a:t>
            </a:r>
            <a:r>
              <a:rPr lang="en-US" altLang="zh-CN" sz="2000" dirty="0" smtClean="0">
                <a:ea typeface="宋体" charset="-122"/>
              </a:rPr>
              <a: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sz="2400" dirty="0" smtClean="0">
                <a:ea typeface="宋体" charset="-122"/>
              </a:rPr>
              <a:t>M2Minterface </a:t>
            </a:r>
            <a:r>
              <a:rPr lang="en-US" altLang="zh-CN" dirty="0" smtClean="0">
                <a:ea typeface="宋体" charset="-122"/>
              </a:rPr>
              <a:t>v1.0 Slip Request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27051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27051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5"/>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dirty="0" smtClean="0">
                <a:ea typeface="굴림" pitchFamily="34" charset="-127"/>
              </a:rPr>
              <a:t>WISPR date slips</a:t>
            </a:r>
            <a:r>
              <a:rPr lang="en-GB" altLang="zh-CN" dirty="0"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solidFill>
                  <a:srgbClr val="FF0000"/>
                </a:solidFill>
                <a:ea typeface="굴림" pitchFamily="34" charset="-127"/>
              </a:rPr>
              <a:t>0294</a:t>
            </a:r>
            <a:r>
              <a:rPr lang="en-US" altLang="ko-KR" sz="2000" dirty="0" smtClean="0">
                <a:ea typeface="굴림" pitchFamily="34" charset="-127"/>
              </a:rPr>
              <a:t> M2Minterface v1.0</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Inputs from oneM2M is getting to shape now, this is causing changes to M2Minterface </a:t>
            </a:r>
            <a:r>
              <a:rPr lang="en-CA" altLang="zh-CN" sz="1800" dirty="0" smtClean="0">
                <a:ea typeface="굴림" pitchFamily="34" charset="-127"/>
              </a:rPr>
              <a:t>requirement document</a:t>
            </a:r>
            <a:r>
              <a:rPr lang="en-CA" altLang="zh-CN" sz="1800" dirty="0" smtClean="0">
                <a:ea typeface="굴림" pitchFamily="34" charset="-127"/>
              </a:rPr>
              <a:t>. </a:t>
            </a:r>
            <a:r>
              <a:rPr lang="en-CA" altLang="zh-CN" sz="1800" dirty="0" smtClean="0">
                <a:ea typeface="굴림" pitchFamily="34" charset="-127"/>
              </a:rPr>
              <a:t> WISPR date have to be moved to accommodate these changes. </a:t>
            </a:r>
            <a:endParaRPr lang="en-CA" altLang="zh-CN" sz="1800" dirty="0" smtClean="0">
              <a:ea typeface="굴림" pitchFamily="34" charset="-127"/>
            </a:endParaRPr>
          </a:p>
          <a:p>
            <a:pPr lvl="1">
              <a:lnSpc>
                <a:spcPct val="90000"/>
              </a:lnSpc>
            </a:pPr>
            <a:r>
              <a:rPr lang="en-CA" altLang="zh-CN" sz="1800" dirty="0" smtClean="0">
                <a:ea typeface="굴림" pitchFamily="34" charset="-127"/>
              </a:rPr>
              <a:t>The breadth of the subject on M2M interface requires specific </a:t>
            </a:r>
            <a:r>
              <a:rPr lang="en-CA" altLang="zh-CN" sz="1800" dirty="0" smtClean="0">
                <a:ea typeface="굴림" pitchFamily="34" charset="-127"/>
              </a:rPr>
              <a:t>clarity of requirements as raised by OMA-DM members, this would OMA-DM members in understanding the requirements where it came from. </a:t>
            </a:r>
            <a:r>
              <a:rPr lang="en-CA" altLang="zh-CN" sz="1800" dirty="0" smtClean="0">
                <a:ea typeface="굴림" pitchFamily="34" charset="-127"/>
              </a:rPr>
              <a:t>The need for </a:t>
            </a:r>
            <a:r>
              <a:rPr lang="en-CA" altLang="zh-CN" sz="1800" dirty="0" smtClean="0">
                <a:ea typeface="굴림" pitchFamily="34" charset="-127"/>
              </a:rPr>
              <a:t>new </a:t>
            </a:r>
            <a:r>
              <a:rPr lang="en-CA" altLang="zh-CN" sz="1800" dirty="0" smtClean="0">
                <a:ea typeface="굴림" pitchFamily="34" charset="-127"/>
              </a:rPr>
              <a:t>reference document was requested to oneM2M in order to easily point back to the requirements which are created in OMA-DM M2Minterface </a:t>
            </a:r>
            <a:r>
              <a:rPr lang="en-CA" altLang="zh-CN" sz="1800" dirty="0" smtClean="0">
                <a:ea typeface="굴림" pitchFamily="34" charset="-127"/>
              </a:rPr>
              <a:t>RD. The WISPR dates are affected by this need as well.</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None.</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smtClean="0">
                <a:ea typeface="굴림" pitchFamily="34" charset="-127"/>
              </a:rPr>
              <a:t>RD </a:t>
            </a:r>
            <a:r>
              <a:rPr lang="fr-FR" altLang="ko-KR" sz="1800" dirty="0" err="1" smtClean="0">
                <a:ea typeface="굴림" pitchFamily="34" charset="-127"/>
              </a:rPr>
              <a:t>review</a:t>
            </a:r>
            <a:r>
              <a:rPr lang="fr-FR" altLang="ko-KR" sz="1800" dirty="0" smtClean="0">
                <a:ea typeface="굴림" pitchFamily="34" charset="-127"/>
              </a:rPr>
              <a:t> </a:t>
            </a:r>
            <a:r>
              <a:rPr lang="fr-FR" altLang="ko-KR" sz="1800" dirty="0" err="1" smtClean="0">
                <a:ea typeface="굴림" pitchFamily="34" charset="-127"/>
              </a:rPr>
              <a:t>start</a:t>
            </a:r>
            <a:r>
              <a:rPr lang="fr-FR" altLang="ko-KR" sz="1800" dirty="0" smtClean="0">
                <a:ea typeface="굴림" pitchFamily="34" charset="-127"/>
              </a:rPr>
              <a: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2014-02-14</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2014-09-30</a:t>
            </a:r>
          </a:p>
          <a:p>
            <a:pPr lvl="1">
              <a:lnSpc>
                <a:spcPct val="90000"/>
              </a:lnSpc>
            </a:pPr>
            <a:r>
              <a:rPr lang="fr-FR" altLang="ko-KR" sz="1800" dirty="0" smtClean="0">
                <a:solidFill>
                  <a:srgbClr val="700000"/>
                </a:solidFill>
                <a:ea typeface="굴림" pitchFamily="34" charset="-127"/>
              </a:rPr>
              <a:t>RD as a </a:t>
            </a:r>
            <a:r>
              <a:rPr lang="en-CA" altLang="ko-KR" sz="1800" dirty="0" smtClean="0">
                <a:solidFill>
                  <a:srgbClr val="700000"/>
                </a:solidFill>
                <a:ea typeface="굴림" pitchFamily="34" charset="-127"/>
              </a:rPr>
              <a:t>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2014-04-01</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2014-12-01</a:t>
            </a: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dirty="0" smtClean="0">
                <a:ea typeface="굴림" pitchFamily="34" charset="-127"/>
              </a:rPr>
              <a:t>Recommendation</a:t>
            </a:r>
            <a:endParaRPr lang="en-GB" altLang="zh-CN" dirty="0"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M2Minterface v1.0</a:t>
            </a:r>
            <a:r>
              <a:rPr lang="en-US" altLang="ko-KR" sz="2400" dirty="0" smtClean="0">
                <a:solidFill>
                  <a:srgbClr val="01186C"/>
                </a:solidFill>
                <a:ea typeface="굴림" pitchFamily="34" charset="-127"/>
              </a:rPr>
              <a:t>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746</TotalTime>
  <Pages>15</Pages>
  <Words>367</Words>
  <Application>Microsoft Office PowerPoint</Application>
  <PresentationFormat>Custom</PresentationFormat>
  <Paragraphs>28</Paragraphs>
  <Slides>3</Slides>
  <Notes>3</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OMA Template</vt:lpstr>
      <vt:lpstr>OMA-DM-M2MInterface-2014-0006-INP_slippage_request    M2Minterface v1.0 Slip Request    </vt:lpstr>
      <vt:lpstr>WISPR date slips for approval</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padmas1</cp:lastModifiedBy>
  <cp:revision>551</cp:revision>
  <cp:lastPrinted>1999-04-27T06:51:51Z</cp:lastPrinted>
  <dcterms:created xsi:type="dcterms:W3CDTF">2002-03-19T14:05:12Z</dcterms:created>
  <dcterms:modified xsi:type="dcterms:W3CDTF">2014-03-31T11:45:37Z</dcterms:modified>
</cp:coreProperties>
</file>