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5" autoAdjust="0"/>
    <p:restoredTop sz="94660"/>
  </p:normalViewPr>
  <p:slideViewPr>
    <p:cSldViewPr snapToGrid="0">
      <p:cViewPr varScale="1">
        <p:scale>
          <a:sx n="97" d="100"/>
          <a:sy n="97" d="100"/>
        </p:scale>
        <p:origin x="86" y="30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43676-A4DE-4E5F-BAB5-12C8B7A3B115}" type="datetimeFigureOut">
              <a:rPr lang="ko-KR" altLang="en-US" smtClean="0"/>
              <a:t>2018-10-09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D8CEF-A9E3-436D-864E-6602C5CD44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115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43676-A4DE-4E5F-BAB5-12C8B7A3B115}" type="datetimeFigureOut">
              <a:rPr lang="ko-KR" altLang="en-US" smtClean="0"/>
              <a:t>2018-10-09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D8CEF-A9E3-436D-864E-6602C5CD44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1588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43676-A4DE-4E5F-BAB5-12C8B7A3B115}" type="datetimeFigureOut">
              <a:rPr lang="ko-KR" altLang="en-US" smtClean="0"/>
              <a:t>2018-10-09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D8CEF-A9E3-436D-864E-6602C5CD44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0683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43676-A4DE-4E5F-BAB5-12C8B7A3B115}" type="datetimeFigureOut">
              <a:rPr lang="ko-KR" altLang="en-US" smtClean="0"/>
              <a:t>2018-10-09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D8CEF-A9E3-436D-864E-6602C5CD44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2990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43676-A4DE-4E5F-BAB5-12C8B7A3B115}" type="datetimeFigureOut">
              <a:rPr lang="ko-KR" altLang="en-US" smtClean="0"/>
              <a:t>2018-10-09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D8CEF-A9E3-436D-864E-6602C5CD44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9316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43676-A4DE-4E5F-BAB5-12C8B7A3B115}" type="datetimeFigureOut">
              <a:rPr lang="ko-KR" altLang="en-US" smtClean="0"/>
              <a:t>2018-10-09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D8CEF-A9E3-436D-864E-6602C5CD44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0285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43676-A4DE-4E5F-BAB5-12C8B7A3B115}" type="datetimeFigureOut">
              <a:rPr lang="ko-KR" altLang="en-US" smtClean="0"/>
              <a:t>2018-10-09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D8CEF-A9E3-436D-864E-6602C5CD44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7140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43676-A4DE-4E5F-BAB5-12C8B7A3B115}" type="datetimeFigureOut">
              <a:rPr lang="ko-KR" altLang="en-US" smtClean="0"/>
              <a:t>2018-10-09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D8CEF-A9E3-436D-864E-6602C5CD44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9280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43676-A4DE-4E5F-BAB5-12C8B7A3B115}" type="datetimeFigureOut">
              <a:rPr lang="ko-KR" altLang="en-US" smtClean="0"/>
              <a:t>2018-10-09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D8CEF-A9E3-436D-864E-6602C5CD44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0552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43676-A4DE-4E5F-BAB5-12C8B7A3B115}" type="datetimeFigureOut">
              <a:rPr lang="ko-KR" altLang="en-US" smtClean="0"/>
              <a:t>2018-10-09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D8CEF-A9E3-436D-864E-6602C5CD44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005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43676-A4DE-4E5F-BAB5-12C8B7A3B115}" type="datetimeFigureOut">
              <a:rPr lang="ko-KR" altLang="en-US" smtClean="0"/>
              <a:t>2018-10-09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D8CEF-A9E3-436D-864E-6602C5CD44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5707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43676-A4DE-4E5F-BAB5-12C8B7A3B115}" type="datetimeFigureOut">
              <a:rPr lang="ko-KR" altLang="en-US" smtClean="0"/>
              <a:t>2018-10-09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D8CEF-A9E3-436D-864E-6602C5CD44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5486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mtClean="0"/>
              <a:t>What to Test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smtClean="0"/>
              <a:t>The Structure of Test Requirements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0291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Items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TC structure</a:t>
            </a:r>
          </a:p>
          <a:p>
            <a:r>
              <a:rPr lang="en-US" altLang="ko-KR" smtClean="0"/>
              <a:t>ICS</a:t>
            </a:r>
          </a:p>
          <a:p>
            <a:r>
              <a:rPr lang="en-US" altLang="ko-KR" smtClean="0"/>
              <a:t>IXIT</a:t>
            </a:r>
          </a:p>
          <a:p>
            <a:r>
              <a:rPr lang="en-US" altLang="ko-KR" smtClean="0"/>
              <a:t>Mandatory/Optional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6862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TC Structure</a:t>
            </a: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2050990" y="1939896"/>
            <a:ext cx="1845892" cy="11280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/>
              <a:t>ICS</a:t>
            </a:r>
            <a:endParaRPr lang="ko-KR" altLang="en-US" sz="3200" b="1"/>
          </a:p>
        </p:txBody>
      </p:sp>
      <p:sp>
        <p:nvSpPr>
          <p:cNvPr id="5" name="직사각형 4"/>
          <p:cNvSpPr/>
          <p:nvPr/>
        </p:nvSpPr>
        <p:spPr>
          <a:xfrm>
            <a:off x="5185872" y="1939896"/>
            <a:ext cx="1845892" cy="11280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/>
              <a:t>IXIT</a:t>
            </a:r>
            <a:endParaRPr lang="ko-KR" altLang="en-US" sz="3200" b="1"/>
          </a:p>
        </p:txBody>
      </p:sp>
      <p:sp>
        <p:nvSpPr>
          <p:cNvPr id="6" name="오른쪽 화살표 5"/>
          <p:cNvSpPr/>
          <p:nvPr/>
        </p:nvSpPr>
        <p:spPr>
          <a:xfrm>
            <a:off x="4067085" y="2328729"/>
            <a:ext cx="948583" cy="350378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오른쪽 화살표 6"/>
          <p:cNvSpPr/>
          <p:nvPr/>
        </p:nvSpPr>
        <p:spPr>
          <a:xfrm>
            <a:off x="7201968" y="2324456"/>
            <a:ext cx="948583" cy="350378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8320754" y="1939896"/>
            <a:ext cx="1845892" cy="11280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/>
              <a:t>Test</a:t>
            </a:r>
          </a:p>
          <a:p>
            <a:pPr algn="ctr"/>
            <a:r>
              <a:rPr lang="en-US" altLang="ko-KR" sz="3200" b="1" smtClean="0"/>
              <a:t>Case</a:t>
            </a:r>
            <a:endParaRPr lang="ko-KR" altLang="en-US" sz="3200" b="1"/>
          </a:p>
        </p:txBody>
      </p:sp>
      <p:sp>
        <p:nvSpPr>
          <p:cNvPr id="9" name="TextBox 8"/>
          <p:cNvSpPr txBox="1"/>
          <p:nvPr/>
        </p:nvSpPr>
        <p:spPr>
          <a:xfrm>
            <a:off x="2333002" y="3854155"/>
            <a:ext cx="12330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READ </a:t>
            </a:r>
          </a:p>
          <a:p>
            <a:r>
              <a:rPr lang="en-US" altLang="ko-KR" smtClean="0"/>
              <a:t>Operation</a:t>
            </a: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353647" y="3324312"/>
            <a:ext cx="14936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Resources &amp;</a:t>
            </a:r>
          </a:p>
          <a:p>
            <a:r>
              <a:rPr lang="en-US" altLang="ko-KR" smtClean="0"/>
              <a:t>Attributes</a:t>
            </a:r>
          </a:p>
          <a:p>
            <a:r>
              <a:rPr lang="en-US" altLang="ko-KR"/>
              <a:t>(</a:t>
            </a:r>
            <a:r>
              <a:rPr lang="en-US" altLang="ko-KR" smtClean="0"/>
              <a:t>Mandatory</a:t>
            </a:r>
          </a:p>
          <a:p>
            <a:r>
              <a:rPr lang="en-US" altLang="ko-KR" smtClean="0"/>
              <a:t>/Optional)</a:t>
            </a:r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8358617" y="3520867"/>
            <a:ext cx="1770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Mandatory TCs</a:t>
            </a:r>
          </a:p>
          <a:p>
            <a:r>
              <a:rPr lang="en-US" altLang="ko-KR" smtClean="0"/>
              <a:t>Optional TCs</a:t>
            </a:r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333002" y="5117506"/>
            <a:ext cx="12330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WRITE </a:t>
            </a:r>
          </a:p>
          <a:p>
            <a:r>
              <a:rPr lang="en-US" altLang="ko-KR" smtClean="0"/>
              <a:t>Operation</a:t>
            </a:r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5349160" y="4840506"/>
            <a:ext cx="14936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Resources &amp;</a:t>
            </a:r>
          </a:p>
          <a:p>
            <a:r>
              <a:rPr lang="en-US" altLang="ko-KR" smtClean="0"/>
              <a:t>Attributes</a:t>
            </a:r>
          </a:p>
          <a:p>
            <a:r>
              <a:rPr lang="en-US" altLang="ko-KR"/>
              <a:t>(</a:t>
            </a:r>
            <a:r>
              <a:rPr lang="en-US" altLang="ko-KR" smtClean="0"/>
              <a:t>Mandatory</a:t>
            </a:r>
          </a:p>
          <a:p>
            <a:r>
              <a:rPr lang="en-US" altLang="ko-KR" smtClean="0"/>
              <a:t>/Optional)</a:t>
            </a:r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320754" y="5117504"/>
            <a:ext cx="1770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Mandatory TCs</a:t>
            </a:r>
          </a:p>
          <a:p>
            <a:r>
              <a:rPr lang="en-US" altLang="ko-KR" smtClean="0"/>
              <a:t>Optional TCs</a:t>
            </a:r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1804586" y="3292611"/>
            <a:ext cx="23386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mtClean="0"/>
              <a:t>Mandatory/Optional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8875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TC Structure</a:t>
            </a: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589" y="1690687"/>
            <a:ext cx="5265455" cy="4943549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6361" y="1152598"/>
            <a:ext cx="6151151" cy="5481638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2204815" y="3563596"/>
            <a:ext cx="555477" cy="224754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7810856" y="1027906"/>
            <a:ext cx="811851" cy="55352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5269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Example</a:t>
            </a:r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674976" y="1871529"/>
            <a:ext cx="959230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If a client has 8 resources in the device object 0, </a:t>
            </a:r>
          </a:p>
          <a:p>
            <a:r>
              <a:rPr lang="en-US" altLang="ko-KR" smtClean="0"/>
              <a:t>Opt1. This client should excute 8 test cases for READ operation.</a:t>
            </a:r>
          </a:p>
          <a:p>
            <a:r>
              <a:rPr lang="en-US" altLang="ko-KR" smtClean="0"/>
              <a:t>Opt2. This client excute only one test case for READ operation. The tester applies the ICS</a:t>
            </a:r>
            <a:br>
              <a:rPr lang="en-US" altLang="ko-KR" smtClean="0"/>
            </a:br>
            <a:r>
              <a:rPr lang="en-US" altLang="ko-KR" smtClean="0"/>
              <a:t>        automatically to the test case.</a:t>
            </a:r>
          </a:p>
          <a:p>
            <a:endParaRPr lang="en-US" altLang="ko-KR" smtClean="0"/>
          </a:p>
          <a:p>
            <a:endParaRPr lang="en-US" altLang="ko-KR"/>
          </a:p>
          <a:p>
            <a:r>
              <a:rPr lang="en-US" altLang="ko-KR" smtClean="0"/>
              <a:t>[Mandatory]</a:t>
            </a:r>
            <a:endParaRPr lang="en-US" altLang="ko-KR"/>
          </a:p>
          <a:p>
            <a:r>
              <a:rPr lang="en-US" altLang="ko-KR" smtClean="0"/>
              <a:t>4 Rebbot</a:t>
            </a:r>
          </a:p>
          <a:p>
            <a:r>
              <a:rPr lang="en-US" altLang="ko-KR" smtClean="0"/>
              <a:t>11 Error Code </a:t>
            </a:r>
          </a:p>
          <a:p>
            <a:r>
              <a:rPr lang="en-US" altLang="ko-KR" smtClean="0"/>
              <a:t>16 Supported Binding and Modes </a:t>
            </a:r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5927932" y="3511732"/>
            <a:ext cx="27674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mtClean="0"/>
              <a:t>[Optional]</a:t>
            </a:r>
          </a:p>
          <a:p>
            <a:r>
              <a:rPr lang="en-US" altLang="ko-KR"/>
              <a:t>0</a:t>
            </a:r>
            <a:r>
              <a:rPr lang="en-US" altLang="ko-KR" smtClean="0"/>
              <a:t> Manufacturer</a:t>
            </a:r>
          </a:p>
          <a:p>
            <a:r>
              <a:rPr lang="en-US" altLang="ko-KR" smtClean="0"/>
              <a:t>1 Model Number </a:t>
            </a:r>
          </a:p>
          <a:p>
            <a:r>
              <a:rPr lang="en-US" altLang="ko-KR" smtClean="0"/>
              <a:t>2 Serial Number</a:t>
            </a:r>
          </a:p>
          <a:p>
            <a:r>
              <a:rPr lang="en-US" altLang="ko-KR" smtClean="0"/>
              <a:t>3 Firmware Version</a:t>
            </a:r>
          </a:p>
          <a:p>
            <a:r>
              <a:rPr lang="en-US" altLang="ko-KR" smtClean="0"/>
              <a:t>9 Bettery Level</a:t>
            </a:r>
          </a:p>
          <a:p>
            <a:endParaRPr lang="en-US" altLang="ko-KR" smtClean="0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0558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Road map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[</a:t>
            </a:r>
            <a:r>
              <a:rPr lang="en-US" altLang="ko-KR" smtClean="0"/>
              <a:t>31/12/2018]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ko-KR"/>
              <a:t> </a:t>
            </a:r>
            <a:r>
              <a:rPr lang="en-US" altLang="ko-KR" smtClean="0"/>
              <a:t>Finalize the Structure of Requirements based on LwM2M v1.0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ko-KR"/>
              <a:t> </a:t>
            </a:r>
            <a:r>
              <a:rPr lang="en-US" altLang="ko-KR" smtClean="0"/>
              <a:t>Complete 50% of Test Cases</a:t>
            </a:r>
          </a:p>
          <a:p>
            <a:pPr marL="457200" lvl="1" indent="0">
              <a:buNone/>
            </a:pPr>
            <a:endParaRPr lang="en-US" altLang="ko-KR"/>
          </a:p>
          <a:p>
            <a:r>
              <a:rPr lang="en-US" altLang="ko-KR" smtClean="0"/>
              <a:t>[First Meeting of 2019]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ko-KR" smtClean="0"/>
              <a:t> Complete 100% of Test Cases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ko-KR"/>
              <a:t> </a:t>
            </a:r>
            <a:r>
              <a:rPr lang="en-US" altLang="ko-KR" smtClean="0"/>
              <a:t>Implement to ETS</a:t>
            </a:r>
          </a:p>
          <a:p>
            <a:pPr lvl="1">
              <a:buFont typeface="Wingdings" panose="05000000000000000000" pitchFamily="2" charset="2"/>
              <a:buChar char="ü"/>
            </a:pPr>
            <a:endParaRPr lang="en-US" altLang="ko-KR"/>
          </a:p>
          <a:p>
            <a:r>
              <a:rPr lang="en-US" altLang="ko-KR" smtClean="0"/>
              <a:t>[1</a:t>
            </a:r>
            <a:r>
              <a:rPr lang="en-US" altLang="ko-KR" baseline="30000" smtClean="0"/>
              <a:t>st</a:t>
            </a:r>
            <a:r>
              <a:rPr lang="en-US" altLang="ko-KR" smtClean="0"/>
              <a:t> Half of 2019]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ko-KR"/>
              <a:t> </a:t>
            </a:r>
            <a:r>
              <a:rPr lang="en-US" altLang="ko-KR" smtClean="0"/>
              <a:t>Update the Structure of Requirements based on LwM2M v1.1</a:t>
            </a:r>
          </a:p>
        </p:txBody>
      </p:sp>
    </p:spTree>
    <p:extLst>
      <p:ext uri="{BB962C8B-B14F-4D97-AF65-F5344CB8AC3E}">
        <p14:creationId xmlns:p14="http://schemas.microsoft.com/office/powerpoint/2010/main" val="4027065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167</Words>
  <Application>Microsoft Office PowerPoint</Application>
  <PresentationFormat>와이드스크린</PresentationFormat>
  <Paragraphs>57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0" baseType="lpstr">
      <vt:lpstr>맑은 고딕</vt:lpstr>
      <vt:lpstr>Arial</vt:lpstr>
      <vt:lpstr>Wingdings</vt:lpstr>
      <vt:lpstr>Office 테마</vt:lpstr>
      <vt:lpstr>What to Test</vt:lpstr>
      <vt:lpstr>Items</vt:lpstr>
      <vt:lpstr>TC Structure</vt:lpstr>
      <vt:lpstr>TC Structure</vt:lpstr>
      <vt:lpstr>Example</vt:lpstr>
      <vt:lpstr>Road map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to Test</dc:title>
  <dc:creator>Louis Waz</dc:creator>
  <cp:lastModifiedBy>Seo Jangwon</cp:lastModifiedBy>
  <cp:revision>13</cp:revision>
  <dcterms:created xsi:type="dcterms:W3CDTF">2018-08-27T10:40:41Z</dcterms:created>
  <dcterms:modified xsi:type="dcterms:W3CDTF">2018-10-09T15:20:39Z</dcterms:modified>
</cp:coreProperties>
</file>