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9" r:id="rId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1" d="100"/>
          <a:sy n="101" d="100"/>
        </p:scale>
        <p:origin x="-264" y="-96"/>
      </p:cViewPr>
      <p:guideLst>
        <p:guide orient="horz" pos="2160"/>
        <p:guide pos="2880"/>
      </p:guideLst>
    </p:cSldViewPr>
  </p:slideViewPr>
  <p:notesTextViewPr>
    <p:cViewPr>
      <p:scale>
        <a:sx n="1" d="1"/>
        <a:sy n="1" d="1"/>
      </p:scale>
      <p:origin x="0" y="0"/>
    </p:cViewPr>
  </p:notesTextViewPr>
  <p:notesViewPr>
    <p:cSldViewPr>
      <p:cViewPr varScale="1">
        <p:scale>
          <a:sx n="81" d="100"/>
          <a:sy n="81" d="100"/>
        </p:scale>
        <p:origin x="-2088" y="-90"/>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0528089-F1F4-462C-AF7B-A7123BDE3078}" type="datetimeFigureOut">
              <a:rPr lang="zh-CN" altLang="en-US" smtClean="0"/>
              <a:t>2013-12-24</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69693A3-8378-418D-A30D-E3025DFC40A8}"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9F64E768-755E-476F-A5D4-6EE3068D634D}" type="datetimeFigureOut">
              <a:rPr lang="en-GB" smtClean="0"/>
              <a:pPr/>
              <a:t>24/12/2013</a:t>
            </a:fld>
            <a:endParaRPr lang="en-GB"/>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673C0261-BCC5-4CF5-97A2-F9C9BECA788F}" type="slidenum">
              <a:rPr lang="en-GB" smtClean="0"/>
              <a:pPr/>
              <a:t>‹#›</a:t>
            </a:fld>
            <a:endParaRPr lang="en-GB"/>
          </a:p>
        </p:txBody>
      </p:sp>
    </p:spTree>
    <p:extLst>
      <p:ext uri="{BB962C8B-B14F-4D97-AF65-F5344CB8AC3E}">
        <p14:creationId xmlns:p14="http://schemas.microsoft.com/office/powerpoint/2010/main" xmlns="" val="37979504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9F64E768-755E-476F-A5D4-6EE3068D634D}" type="datetimeFigureOut">
              <a:rPr lang="en-GB" smtClean="0"/>
              <a:pPr/>
              <a:t>24/12/2013</a:t>
            </a:fld>
            <a:endParaRPr lang="en-GB"/>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673C0261-BCC5-4CF5-97A2-F9C9BECA788F}" type="slidenum">
              <a:rPr lang="en-GB" smtClean="0"/>
              <a:pPr/>
              <a:t>‹#›</a:t>
            </a:fld>
            <a:endParaRPr lang="en-GB"/>
          </a:p>
        </p:txBody>
      </p:sp>
    </p:spTree>
    <p:extLst>
      <p:ext uri="{BB962C8B-B14F-4D97-AF65-F5344CB8AC3E}">
        <p14:creationId xmlns:p14="http://schemas.microsoft.com/office/powerpoint/2010/main" xmlns="" val="10168649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9F64E768-755E-476F-A5D4-6EE3068D634D}" type="datetimeFigureOut">
              <a:rPr lang="en-GB" smtClean="0"/>
              <a:pPr/>
              <a:t>24/12/2013</a:t>
            </a:fld>
            <a:endParaRPr lang="en-GB"/>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673C0261-BCC5-4CF5-97A2-F9C9BECA788F}" type="slidenum">
              <a:rPr lang="en-GB" smtClean="0"/>
              <a:pPr/>
              <a:t>‹#›</a:t>
            </a:fld>
            <a:endParaRPr lang="en-GB"/>
          </a:p>
        </p:txBody>
      </p:sp>
    </p:spTree>
    <p:extLst>
      <p:ext uri="{BB962C8B-B14F-4D97-AF65-F5344CB8AC3E}">
        <p14:creationId xmlns:p14="http://schemas.microsoft.com/office/powerpoint/2010/main" xmlns="" val="38255157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9F64E768-755E-476F-A5D4-6EE3068D634D}" type="datetimeFigureOut">
              <a:rPr lang="en-GB" smtClean="0"/>
              <a:pPr/>
              <a:t>24/12/2013</a:t>
            </a:fld>
            <a:endParaRPr lang="en-GB"/>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673C0261-BCC5-4CF5-97A2-F9C9BECA788F}" type="slidenum">
              <a:rPr lang="en-GB" smtClean="0"/>
              <a:pPr/>
              <a:t>‹#›</a:t>
            </a:fld>
            <a:endParaRPr lang="en-GB"/>
          </a:p>
        </p:txBody>
      </p:sp>
    </p:spTree>
    <p:extLst>
      <p:ext uri="{BB962C8B-B14F-4D97-AF65-F5344CB8AC3E}">
        <p14:creationId xmlns:p14="http://schemas.microsoft.com/office/powerpoint/2010/main" xmlns="" val="29390252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9F64E768-755E-476F-A5D4-6EE3068D634D}" type="datetimeFigureOut">
              <a:rPr lang="en-GB" smtClean="0"/>
              <a:pPr/>
              <a:t>24/12/2013</a:t>
            </a:fld>
            <a:endParaRPr lang="en-GB"/>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673C0261-BCC5-4CF5-97A2-F9C9BECA788F}" type="slidenum">
              <a:rPr lang="en-GB" smtClean="0"/>
              <a:pPr/>
              <a:t>‹#›</a:t>
            </a:fld>
            <a:endParaRPr lang="en-GB"/>
          </a:p>
        </p:txBody>
      </p:sp>
    </p:spTree>
    <p:extLst>
      <p:ext uri="{BB962C8B-B14F-4D97-AF65-F5344CB8AC3E}">
        <p14:creationId xmlns:p14="http://schemas.microsoft.com/office/powerpoint/2010/main" xmlns="" val="7556316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9F64E768-755E-476F-A5D4-6EE3068D634D}" type="datetimeFigureOut">
              <a:rPr lang="en-GB" smtClean="0"/>
              <a:pPr/>
              <a:t>24/12/2013</a:t>
            </a:fld>
            <a:endParaRPr lang="en-GB"/>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GB"/>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673C0261-BCC5-4CF5-97A2-F9C9BECA788F}" type="slidenum">
              <a:rPr lang="en-GB" smtClean="0"/>
              <a:pPr/>
              <a:t>‹#›</a:t>
            </a:fld>
            <a:endParaRPr lang="en-GB"/>
          </a:p>
        </p:txBody>
      </p:sp>
    </p:spTree>
    <p:extLst>
      <p:ext uri="{BB962C8B-B14F-4D97-AF65-F5344CB8AC3E}">
        <p14:creationId xmlns:p14="http://schemas.microsoft.com/office/powerpoint/2010/main" xmlns="" val="8880808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a:xfrm>
            <a:off x="457200" y="6356350"/>
            <a:ext cx="2133600" cy="365125"/>
          </a:xfrm>
          <a:prstGeom prst="rect">
            <a:avLst/>
          </a:prstGeom>
        </p:spPr>
        <p:txBody>
          <a:bodyPr/>
          <a:lstStyle/>
          <a:p>
            <a:fld id="{9F64E768-755E-476F-A5D4-6EE3068D634D}" type="datetimeFigureOut">
              <a:rPr lang="en-GB" smtClean="0"/>
              <a:pPr/>
              <a:t>24/12/2013</a:t>
            </a:fld>
            <a:endParaRPr lang="en-GB"/>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GB"/>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p>
            <a:fld id="{673C0261-BCC5-4CF5-97A2-F9C9BECA788F}" type="slidenum">
              <a:rPr lang="en-GB" smtClean="0"/>
              <a:pPr/>
              <a:t>‹#›</a:t>
            </a:fld>
            <a:endParaRPr lang="en-GB"/>
          </a:p>
        </p:txBody>
      </p:sp>
    </p:spTree>
    <p:extLst>
      <p:ext uri="{BB962C8B-B14F-4D97-AF65-F5344CB8AC3E}">
        <p14:creationId xmlns:p14="http://schemas.microsoft.com/office/powerpoint/2010/main" xmlns="" val="34764659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a:xfrm>
            <a:off x="457200" y="6356350"/>
            <a:ext cx="2133600" cy="365125"/>
          </a:xfrm>
          <a:prstGeom prst="rect">
            <a:avLst/>
          </a:prstGeom>
        </p:spPr>
        <p:txBody>
          <a:bodyPr/>
          <a:lstStyle/>
          <a:p>
            <a:fld id="{9F64E768-755E-476F-A5D4-6EE3068D634D}" type="datetimeFigureOut">
              <a:rPr lang="en-GB" smtClean="0"/>
              <a:pPr/>
              <a:t>24/12/2013</a:t>
            </a:fld>
            <a:endParaRPr lang="en-GB"/>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GB"/>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p>
            <a:fld id="{673C0261-BCC5-4CF5-97A2-F9C9BECA788F}" type="slidenum">
              <a:rPr lang="en-GB" smtClean="0"/>
              <a:pPr/>
              <a:t>‹#›</a:t>
            </a:fld>
            <a:endParaRPr lang="en-GB"/>
          </a:p>
        </p:txBody>
      </p:sp>
    </p:spTree>
    <p:extLst>
      <p:ext uri="{BB962C8B-B14F-4D97-AF65-F5344CB8AC3E}">
        <p14:creationId xmlns:p14="http://schemas.microsoft.com/office/powerpoint/2010/main" xmlns="" val="31997369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9F64E768-755E-476F-A5D4-6EE3068D634D}" type="datetimeFigureOut">
              <a:rPr lang="en-GB" smtClean="0"/>
              <a:pPr/>
              <a:t>24/12/2013</a:t>
            </a:fld>
            <a:endParaRPr lang="en-GB"/>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GB"/>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673C0261-BCC5-4CF5-97A2-F9C9BECA788F}" type="slidenum">
              <a:rPr lang="en-GB" smtClean="0"/>
              <a:pPr/>
              <a:t>‹#›</a:t>
            </a:fld>
            <a:endParaRPr lang="en-GB"/>
          </a:p>
        </p:txBody>
      </p:sp>
    </p:spTree>
    <p:extLst>
      <p:ext uri="{BB962C8B-B14F-4D97-AF65-F5344CB8AC3E}">
        <p14:creationId xmlns:p14="http://schemas.microsoft.com/office/powerpoint/2010/main" xmlns="" val="6784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9F64E768-755E-476F-A5D4-6EE3068D634D}" type="datetimeFigureOut">
              <a:rPr lang="en-GB" smtClean="0"/>
              <a:pPr/>
              <a:t>24/12/2013</a:t>
            </a:fld>
            <a:endParaRPr lang="en-GB"/>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GB"/>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673C0261-BCC5-4CF5-97A2-F9C9BECA788F}" type="slidenum">
              <a:rPr lang="en-GB" smtClean="0"/>
              <a:pPr/>
              <a:t>‹#›</a:t>
            </a:fld>
            <a:endParaRPr lang="en-GB"/>
          </a:p>
        </p:txBody>
      </p:sp>
    </p:spTree>
    <p:extLst>
      <p:ext uri="{BB962C8B-B14F-4D97-AF65-F5344CB8AC3E}">
        <p14:creationId xmlns:p14="http://schemas.microsoft.com/office/powerpoint/2010/main" xmlns="" val="35399215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9F64E768-755E-476F-A5D4-6EE3068D634D}" type="datetimeFigureOut">
              <a:rPr lang="en-GB" smtClean="0"/>
              <a:pPr/>
              <a:t>24/12/2013</a:t>
            </a:fld>
            <a:endParaRPr lang="en-GB"/>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GB"/>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673C0261-BCC5-4CF5-97A2-F9C9BECA788F}" type="slidenum">
              <a:rPr lang="en-GB" smtClean="0"/>
              <a:pPr/>
              <a:t>‹#›</a:t>
            </a:fld>
            <a:endParaRPr lang="en-GB"/>
          </a:p>
        </p:txBody>
      </p:sp>
    </p:spTree>
    <p:extLst>
      <p:ext uri="{BB962C8B-B14F-4D97-AF65-F5344CB8AC3E}">
        <p14:creationId xmlns:p14="http://schemas.microsoft.com/office/powerpoint/2010/main" xmlns="" val="16940994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7" name="Rectangle 17"/>
          <p:cNvSpPr>
            <a:spLocks noChangeArrowheads="1"/>
          </p:cNvSpPr>
          <p:nvPr userDrawn="1"/>
        </p:nvSpPr>
        <p:spPr bwMode="auto">
          <a:xfrm>
            <a:off x="10844" y="6302000"/>
            <a:ext cx="4800600" cy="352425"/>
          </a:xfrm>
          <a:prstGeom prst="rect">
            <a:avLst/>
          </a:prstGeom>
          <a:noFill/>
          <a:ln w="12700">
            <a:noFill/>
            <a:miter lim="800000"/>
            <a:headEnd/>
            <a:tailEnd/>
          </a:ln>
          <a:effectLst/>
        </p:spPr>
        <p:txBody>
          <a:bodyPr lIns="90488" tIns="44450" rIns="90488" bIns="44450">
            <a:spAutoFit/>
          </a:bodyPr>
          <a:lstStyle/>
          <a:p>
            <a:pPr defTabSz="403225" eaLnBrk="0" fontAlgn="base" hangingPunct="0">
              <a:lnSpc>
                <a:spcPct val="90000"/>
              </a:lnSpc>
              <a:spcBef>
                <a:spcPct val="0"/>
              </a:spcBef>
              <a:spcAft>
                <a:spcPct val="0"/>
              </a:spcAft>
              <a:tabLst>
                <a:tab pos="5372100" algn="ctr"/>
                <a:tab pos="9182100" algn="r"/>
              </a:tabLst>
              <a:defRPr/>
            </a:pPr>
            <a:r>
              <a:rPr lang="en-GB" sz="1000" b="1" dirty="0">
                <a:solidFill>
                  <a:srgbClr val="000000"/>
                </a:solidFill>
                <a:latin typeface="Arial" charset="0"/>
                <a:cs typeface="Times New Roman" pitchFamily="18" charset="0"/>
              </a:rPr>
              <a:t>© </a:t>
            </a:r>
            <a:r>
              <a:rPr lang="en-GB" sz="1000" b="1" dirty="0" smtClean="0">
                <a:solidFill>
                  <a:srgbClr val="000000"/>
                </a:solidFill>
                <a:latin typeface="Arial" charset="0"/>
                <a:cs typeface="Times New Roman" pitchFamily="18" charset="0"/>
              </a:rPr>
              <a:t>2014 </a:t>
            </a:r>
            <a:r>
              <a:rPr lang="en-GB" sz="1000" b="1" dirty="0">
                <a:solidFill>
                  <a:srgbClr val="000000"/>
                </a:solidFill>
                <a:latin typeface="Arial" charset="0"/>
                <a:cs typeface="Times New Roman" pitchFamily="18" charset="0"/>
              </a:rPr>
              <a:t>Open Mobile Alliance Ltd.  All Rights Reserved.</a:t>
            </a:r>
            <a:endParaRPr lang="en-US" sz="1000" b="1" dirty="0">
              <a:solidFill>
                <a:srgbClr val="000000"/>
              </a:solidFill>
              <a:latin typeface="Arial" charset="0"/>
            </a:endParaRPr>
          </a:p>
          <a:p>
            <a:pPr defTabSz="403225" eaLnBrk="0" fontAlgn="base" hangingPunct="0">
              <a:lnSpc>
                <a:spcPct val="90000"/>
              </a:lnSpc>
              <a:spcBef>
                <a:spcPct val="0"/>
              </a:spcBef>
              <a:spcAft>
                <a:spcPct val="0"/>
              </a:spcAft>
              <a:tabLst>
                <a:tab pos="5372100" algn="ctr"/>
                <a:tab pos="9182100" algn="r"/>
              </a:tabLst>
              <a:defRPr/>
            </a:pPr>
            <a:r>
              <a:rPr lang="en-US" sz="900" b="1" dirty="0">
                <a:solidFill>
                  <a:srgbClr val="000000"/>
                </a:solidFill>
                <a:latin typeface="Arial Narrow" pitchFamily="34" charset="0"/>
                <a:cs typeface="Times New Roman" pitchFamily="18" charset="0"/>
              </a:rPr>
              <a:t>Used with the permission of the Open Mobile Alliance Ltd. under the terms as stated in this document.</a:t>
            </a:r>
            <a:endParaRPr lang="en-US" sz="900" b="1" dirty="0">
              <a:solidFill>
                <a:srgbClr val="999999"/>
              </a:solidFill>
              <a:latin typeface="Arial Narrow" pitchFamily="34" charset="0"/>
            </a:endParaRPr>
          </a:p>
        </p:txBody>
      </p:sp>
      <p:sp>
        <p:nvSpPr>
          <p:cNvPr id="8" name="Rectangle 18"/>
          <p:cNvSpPr>
            <a:spLocks noChangeArrowheads="1"/>
          </p:cNvSpPr>
          <p:nvPr userDrawn="1"/>
        </p:nvSpPr>
        <p:spPr bwMode="auto">
          <a:xfrm>
            <a:off x="4836096" y="6285610"/>
            <a:ext cx="3352800" cy="336550"/>
          </a:xfrm>
          <a:prstGeom prst="rect">
            <a:avLst/>
          </a:prstGeom>
          <a:noFill/>
          <a:ln w="12700">
            <a:noFill/>
            <a:miter lim="800000"/>
            <a:headEnd/>
            <a:tailEnd/>
          </a:ln>
          <a:effectLst/>
        </p:spPr>
        <p:txBody>
          <a:bodyPr lIns="90488" tIns="44450" rIns="90488" bIns="44450">
            <a:spAutoFit/>
          </a:bodyPr>
          <a:lstStyle/>
          <a:p>
            <a:pPr algn="ctr" defTabSz="403225" eaLnBrk="0" fontAlgn="base" hangingPunct="0">
              <a:lnSpc>
                <a:spcPct val="90000"/>
              </a:lnSpc>
              <a:spcBef>
                <a:spcPct val="0"/>
              </a:spcBef>
              <a:spcAft>
                <a:spcPct val="0"/>
              </a:spcAft>
              <a:tabLst>
                <a:tab pos="5372100" algn="ctr"/>
                <a:tab pos="9182100" algn="r"/>
              </a:tabLst>
              <a:defRPr/>
            </a:pPr>
            <a:r>
              <a:rPr lang="en-US" b="1" dirty="0">
                <a:solidFill>
                  <a:srgbClr val="000000"/>
                </a:solidFill>
                <a:latin typeface="Arial Narrow" pitchFamily="34" charset="0"/>
              </a:rPr>
              <a:t>OMA-&lt;</a:t>
            </a:r>
            <a:r>
              <a:rPr lang="en-US" b="1" dirty="0" err="1">
                <a:solidFill>
                  <a:srgbClr val="000000"/>
                </a:solidFill>
                <a:latin typeface="Arial Narrow" pitchFamily="34" charset="0"/>
              </a:rPr>
              <a:t>GrpCode</a:t>
            </a:r>
            <a:r>
              <a:rPr lang="en-US" b="1" dirty="0">
                <a:solidFill>
                  <a:srgbClr val="000000"/>
                </a:solidFill>
                <a:latin typeface="Arial Narrow" pitchFamily="34" charset="0"/>
              </a:rPr>
              <a:t>&gt;-</a:t>
            </a:r>
            <a:r>
              <a:rPr lang="en-US" b="1" dirty="0" smtClean="0">
                <a:solidFill>
                  <a:srgbClr val="000000"/>
                </a:solidFill>
                <a:latin typeface="Arial Narrow" pitchFamily="34" charset="0"/>
              </a:rPr>
              <a:t>2014-</a:t>
            </a:r>
            <a:r>
              <a:rPr lang="en-US" b="1" dirty="0">
                <a:solidFill>
                  <a:srgbClr val="000000"/>
                </a:solidFill>
                <a:latin typeface="Arial Narrow" pitchFamily="34" charset="0"/>
              </a:rPr>
              <a:t>&lt;</a:t>
            </a:r>
            <a:r>
              <a:rPr lang="en-US" b="1" dirty="0" err="1">
                <a:solidFill>
                  <a:srgbClr val="000000"/>
                </a:solidFill>
                <a:latin typeface="Arial Narrow" pitchFamily="34" charset="0"/>
              </a:rPr>
              <a:t>DocNum</a:t>
            </a:r>
            <a:r>
              <a:rPr lang="en-US" b="1" dirty="0">
                <a:solidFill>
                  <a:srgbClr val="000000"/>
                </a:solidFill>
                <a:latin typeface="Arial Narrow" pitchFamily="34" charset="0"/>
              </a:rPr>
              <a:t>&gt;</a:t>
            </a:r>
          </a:p>
        </p:txBody>
      </p:sp>
      <p:sp>
        <p:nvSpPr>
          <p:cNvPr id="4" name="Rectangle 3"/>
          <p:cNvSpPr/>
          <p:nvPr userDrawn="1"/>
        </p:nvSpPr>
        <p:spPr>
          <a:xfrm>
            <a:off x="8028384" y="6252828"/>
            <a:ext cx="1027845" cy="369332"/>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smtClean="0">
                <a:ln>
                  <a:noFill/>
                </a:ln>
                <a:solidFill>
                  <a:srgbClr val="000000"/>
                </a:solidFill>
                <a:effectLst/>
                <a:uLnTx/>
                <a:uFillTx/>
                <a:latin typeface="Arial Narrow" pitchFamily="34" charset="0"/>
              </a:rPr>
              <a:t>Slide #</a:t>
            </a:r>
            <a:fld id="{21B34985-904C-4E9E-A758-610FFC021DEF}" type="slidenum">
              <a:rPr kumimoji="0" lang="en-US" sz="1800" b="1" i="0" u="none" strike="noStrike" kern="1200" cap="none" spc="0" normalizeH="0" baseline="0" noProof="0" smtClean="0">
                <a:ln>
                  <a:noFill/>
                </a:ln>
                <a:solidFill>
                  <a:srgbClr val="000000"/>
                </a:solidFill>
                <a:effectLst/>
                <a:uLnTx/>
                <a:uFillTx/>
                <a:latin typeface="Arial Narrow" pitchFamily="34" charset="0"/>
              </a:rPr>
              <a:pPr marL="0" marR="0" lvl="0" indent="0" defTabSz="914400" eaLnBrk="1" fontAlgn="auto" latinLnBrk="0" hangingPunct="1">
                <a:lnSpc>
                  <a:spcPct val="100000"/>
                </a:lnSpc>
                <a:spcBef>
                  <a:spcPts val="0"/>
                </a:spcBef>
                <a:spcAft>
                  <a:spcPts val="0"/>
                </a:spcAft>
                <a:buClrTx/>
                <a:buSzTx/>
                <a:buFontTx/>
                <a:buNone/>
                <a:tabLst/>
                <a:defRPr/>
              </a:pPr>
              <a:t>‹#›</a:t>
            </a:fld>
            <a:endParaRPr kumimoji="0" lang="en-GB" sz="1800" b="0" i="0" u="none" strike="noStrike" kern="0" cap="none" spc="0" normalizeH="0" baseline="0" noProof="0" dirty="0" smtClean="0">
              <a:ln>
                <a:noFill/>
              </a:ln>
              <a:solidFill>
                <a:sysClr val="windowText" lastClr="000000"/>
              </a:solidFill>
              <a:effectLst/>
              <a:uLnTx/>
              <a:uFillTx/>
            </a:endParaRPr>
          </a:p>
        </p:txBody>
      </p:sp>
    </p:spTree>
    <p:extLst>
      <p:ext uri="{BB962C8B-B14F-4D97-AF65-F5344CB8AC3E}">
        <p14:creationId xmlns:p14="http://schemas.microsoft.com/office/powerpoint/2010/main" xmlns="" val="264475275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openmobilealliance.org/UseAgreement.html" TargetMode="External"/><Relationship Id="rId2" Type="http://schemas.openxmlformats.org/officeDocument/2006/relationships/image" Target="../media/image1.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1" name="Picture 2" descr="oma bg_v3_strong_2"/>
          <p:cNvPicPr>
            <a:picLocks noChangeAspect="1" noChangeArrowheads="1"/>
          </p:cNvPicPr>
          <p:nvPr/>
        </p:nvPicPr>
        <p:blipFill>
          <a:blip r:embed="rId2">
            <a:extLst>
              <a:ext uri="{28A0092B-C50C-407E-A947-70E740481C1C}">
                <a14:useLocalDpi xmlns:a14="http://schemas.microsoft.com/office/drawing/2010/main" xmlns="" val="0"/>
              </a:ext>
            </a:extLst>
          </a:blip>
          <a:srcRect b="6691"/>
          <a:stretch>
            <a:fillRect/>
          </a:stretch>
        </p:blipFill>
        <p:spPr bwMode="auto">
          <a:xfrm>
            <a:off x="0" y="-531813"/>
            <a:ext cx="9144000" cy="668337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051" name="Rectangle 3"/>
          <p:cNvSpPr>
            <a:spLocks noChangeArrowheads="1"/>
          </p:cNvSpPr>
          <p:nvPr/>
        </p:nvSpPr>
        <p:spPr bwMode="auto">
          <a:xfrm>
            <a:off x="616026" y="1352259"/>
            <a:ext cx="7962629" cy="2092507"/>
          </a:xfrm>
          <a:prstGeom prst="rect">
            <a:avLst/>
          </a:prstGeom>
          <a:noFill/>
          <a:ln>
            <a:noFill/>
          </a:ln>
          <a:extLst/>
        </p:spPr>
        <p:txBody>
          <a:bodyPr lIns="88362" tIns="43405" rIns="88362" bIns="43405"/>
          <a:lstStyle/>
          <a:p>
            <a:pPr defTabSz="744093">
              <a:lnSpc>
                <a:spcPct val="95000"/>
              </a:lnSpc>
              <a:spcAft>
                <a:spcPct val="35000"/>
              </a:spcAft>
              <a:buFontTx/>
              <a:buNone/>
              <a:tabLst>
                <a:tab pos="1784273" algn="r"/>
                <a:tab pos="1894337" algn="l"/>
              </a:tabLst>
              <a:defRPr/>
            </a:pPr>
            <a:r>
              <a:rPr lang="en-US" sz="1800" b="1" dirty="0">
                <a:latin typeface="Tahoma" charset="0"/>
                <a:ea typeface="MS PGothic" charset="0"/>
                <a:cs typeface="MS PGothic" charset="0"/>
              </a:rPr>
              <a:t>Submitted To:	</a:t>
            </a:r>
            <a:r>
              <a:rPr lang="en-US" b="1" dirty="0" smtClean="0">
                <a:latin typeface="Tahoma" charset="0"/>
                <a:ea typeface="MS PGothic" charset="0"/>
                <a:cs typeface="MS PGothic" charset="0"/>
              </a:rPr>
              <a:t>&lt;Group Name&gt;</a:t>
            </a:r>
            <a:r>
              <a:rPr lang="en-US" sz="1800" b="1" dirty="0">
                <a:latin typeface="Tahoma" charset="0"/>
                <a:ea typeface="MS PGothic" charset="0"/>
                <a:cs typeface="MS PGothic" charset="0"/>
              </a:rPr>
              <a:t>	Date:	</a:t>
            </a:r>
            <a:r>
              <a:rPr lang="en-US" b="1" dirty="0" err="1" smtClean="0">
                <a:latin typeface="Tahoma" charset="0"/>
                <a:ea typeface="MS PGothic" charset="0"/>
                <a:cs typeface="MS PGothic" charset="0"/>
              </a:rPr>
              <a:t>dd</a:t>
            </a:r>
            <a:r>
              <a:rPr lang="en-US" sz="1800" b="1" dirty="0" smtClean="0">
                <a:latin typeface="Tahoma" charset="0"/>
                <a:ea typeface="MS PGothic" charset="0"/>
                <a:cs typeface="MS PGothic" charset="0"/>
              </a:rPr>
              <a:t> </a:t>
            </a:r>
            <a:r>
              <a:rPr lang="en-US" sz="1800" b="1" dirty="0" err="1" smtClean="0">
                <a:latin typeface="Tahoma" charset="0"/>
                <a:ea typeface="MS PGothic" charset="0"/>
                <a:cs typeface="MS PGothic" charset="0"/>
              </a:rPr>
              <a:t>Mmm</a:t>
            </a:r>
            <a:r>
              <a:rPr lang="en-US" sz="1800" b="1" dirty="0" smtClean="0">
                <a:latin typeface="Tahoma" charset="0"/>
                <a:ea typeface="MS PGothic" charset="0"/>
                <a:cs typeface="MS PGothic" charset="0"/>
              </a:rPr>
              <a:t> 2014</a:t>
            </a:r>
            <a:r>
              <a:rPr lang="en-US" sz="1800" b="1" dirty="0">
                <a:latin typeface="Tahoma" charset="0"/>
                <a:ea typeface="MS PGothic" charset="0"/>
                <a:cs typeface="MS PGothic" charset="0"/>
              </a:rPr>
              <a:t>	</a:t>
            </a:r>
          </a:p>
          <a:p>
            <a:pPr defTabSz="744093">
              <a:lnSpc>
                <a:spcPct val="95000"/>
              </a:lnSpc>
              <a:spcAft>
                <a:spcPct val="35000"/>
              </a:spcAft>
              <a:buFontTx/>
              <a:buNone/>
              <a:tabLst>
                <a:tab pos="1784273" algn="r"/>
                <a:tab pos="1894337" algn="l"/>
              </a:tabLst>
              <a:defRPr/>
            </a:pPr>
            <a:r>
              <a:rPr lang="en-US" sz="1800" b="1" dirty="0">
                <a:latin typeface="Tahoma" charset="0"/>
                <a:ea typeface="MS PGothic" charset="0"/>
                <a:cs typeface="MS PGothic" charset="0"/>
              </a:rPr>
              <a:t>Availability:	      Public </a:t>
            </a:r>
            <a:r>
              <a:rPr lang="en-US" sz="1800" b="1" dirty="0" smtClean="0">
                <a:latin typeface="Tahoma" charset="0"/>
                <a:ea typeface="MS PGothic" charset="0"/>
                <a:cs typeface="MS PGothic" charset="0"/>
              </a:rPr>
              <a:t>          </a:t>
            </a:r>
          </a:p>
          <a:p>
            <a:pPr defTabSz="744093">
              <a:lnSpc>
                <a:spcPct val="95000"/>
              </a:lnSpc>
              <a:spcAft>
                <a:spcPct val="35000"/>
              </a:spcAft>
              <a:buFontTx/>
              <a:buNone/>
              <a:tabLst>
                <a:tab pos="1784273" algn="r"/>
                <a:tab pos="1894337" algn="l"/>
              </a:tabLst>
              <a:defRPr/>
            </a:pPr>
            <a:r>
              <a:rPr lang="en-US" sz="1800" b="1" dirty="0" smtClean="0">
                <a:latin typeface="Tahoma" charset="0"/>
                <a:ea typeface="MS PGothic" charset="0"/>
                <a:cs typeface="MS PGothic" charset="0"/>
              </a:rPr>
              <a:t>Contact</a:t>
            </a:r>
            <a:r>
              <a:rPr lang="en-US" sz="1800" b="1" dirty="0">
                <a:latin typeface="Tahoma" charset="0"/>
                <a:ea typeface="MS PGothic" charset="0"/>
                <a:cs typeface="MS PGothic" charset="0"/>
              </a:rPr>
              <a:t>:	 </a:t>
            </a:r>
            <a:r>
              <a:rPr lang="en-US" b="1" dirty="0" smtClean="0">
                <a:latin typeface="Tahoma" charset="0"/>
                <a:ea typeface="MS PGothic" charset="0"/>
                <a:cs typeface="MS PGothic" charset="0"/>
              </a:rPr>
              <a:t>&lt;Name&gt;</a:t>
            </a:r>
            <a:r>
              <a:rPr lang="en-US" sz="1800" b="1" dirty="0" smtClean="0">
                <a:latin typeface="Tahoma" charset="0"/>
                <a:ea typeface="MS PGothic" charset="0"/>
                <a:cs typeface="MS PGothic" charset="0"/>
              </a:rPr>
              <a:t>, &lt;email&gt;</a:t>
            </a:r>
            <a:endParaRPr lang="en-US" sz="1800" b="1" dirty="0">
              <a:latin typeface="Tahoma" charset="0"/>
              <a:ea typeface="MS PGothic" charset="0"/>
              <a:cs typeface="MS PGothic" charset="0"/>
            </a:endParaRPr>
          </a:p>
          <a:p>
            <a:pPr defTabSz="744093">
              <a:lnSpc>
                <a:spcPct val="95000"/>
              </a:lnSpc>
              <a:spcAft>
                <a:spcPct val="35000"/>
              </a:spcAft>
              <a:buFontTx/>
              <a:buNone/>
              <a:tabLst>
                <a:tab pos="1784273" algn="r"/>
                <a:tab pos="1894337" algn="l"/>
              </a:tabLst>
              <a:defRPr/>
            </a:pPr>
            <a:r>
              <a:rPr lang="en-US" sz="1800" b="1" dirty="0">
                <a:latin typeface="Tahoma" charset="0"/>
                <a:ea typeface="MS PGothic" charset="0"/>
                <a:cs typeface="MS PGothic" charset="0"/>
              </a:rPr>
              <a:t>Source</a:t>
            </a:r>
            <a:r>
              <a:rPr lang="en-US" sz="1800" b="1" dirty="0" smtClean="0">
                <a:latin typeface="Tahoma" charset="0"/>
                <a:ea typeface="MS PGothic" charset="0"/>
                <a:cs typeface="MS PGothic" charset="0"/>
              </a:rPr>
              <a:t>:</a:t>
            </a:r>
            <a:r>
              <a:rPr lang="it-IT" sz="1800" b="1" dirty="0" smtClean="0">
                <a:latin typeface="Tahoma" charset="0"/>
                <a:ea typeface="MS PGothic" charset="0"/>
                <a:cs typeface="MS PGothic" charset="0"/>
              </a:rPr>
              <a:t>&lt;GA Participant&gt;</a:t>
            </a:r>
          </a:p>
          <a:p>
            <a:pPr defTabSz="744093">
              <a:lnSpc>
                <a:spcPct val="95000"/>
              </a:lnSpc>
              <a:spcAft>
                <a:spcPct val="35000"/>
              </a:spcAft>
              <a:buFontTx/>
              <a:buNone/>
              <a:tabLst>
                <a:tab pos="1784273" algn="r"/>
                <a:tab pos="1894337" algn="l"/>
              </a:tabLst>
              <a:defRPr/>
            </a:pPr>
            <a:r>
              <a:rPr lang="it-IT" b="1" dirty="0">
                <a:latin typeface="Tahoma" charset="0"/>
                <a:ea typeface="MS PGothic" charset="0"/>
                <a:cs typeface="MS PGothic" charset="0"/>
              </a:rPr>
              <a:t>Regional </a:t>
            </a:r>
            <a:r>
              <a:rPr lang="it-IT" b="1" dirty="0" smtClean="0">
                <a:latin typeface="Tahoma" charset="0"/>
                <a:ea typeface="MS PGothic" charset="0"/>
                <a:cs typeface="MS PGothic" charset="0"/>
              </a:rPr>
              <a:t>Representation:</a:t>
            </a:r>
          </a:p>
          <a:p>
            <a:pPr defTabSz="744093">
              <a:lnSpc>
                <a:spcPct val="95000"/>
              </a:lnSpc>
              <a:spcAft>
                <a:spcPct val="35000"/>
              </a:spcAft>
              <a:buFontTx/>
              <a:buNone/>
              <a:tabLst>
                <a:tab pos="1784273" algn="r"/>
                <a:tab pos="1894337" algn="l"/>
              </a:tabLst>
              <a:defRPr/>
            </a:pPr>
            <a:r>
              <a:rPr lang="it-IT" sz="1800" b="1" dirty="0" smtClean="0">
                <a:latin typeface="Tahoma" charset="0"/>
                <a:ea typeface="MS PGothic" charset="0"/>
                <a:cs typeface="MS PGothic" charset="0"/>
              </a:rPr>
              <a:t>Agency:</a:t>
            </a:r>
          </a:p>
          <a:p>
            <a:pPr defTabSz="744093">
              <a:lnSpc>
                <a:spcPct val="95000"/>
              </a:lnSpc>
              <a:spcAft>
                <a:spcPct val="35000"/>
              </a:spcAft>
              <a:buFontTx/>
              <a:buNone/>
              <a:tabLst>
                <a:tab pos="1784273" algn="r"/>
                <a:tab pos="1894337" algn="l"/>
              </a:tabLst>
              <a:defRPr/>
            </a:pPr>
            <a:endParaRPr lang="en-US" sz="1800" b="1" dirty="0">
              <a:latin typeface="Tahoma" charset="0"/>
              <a:ea typeface="MS PGothic" charset="0"/>
              <a:cs typeface="MS PGothic" charset="0"/>
            </a:endParaRPr>
          </a:p>
        </p:txBody>
      </p:sp>
      <p:sp>
        <p:nvSpPr>
          <p:cNvPr id="10243" name="Rectangle 4"/>
          <p:cNvSpPr>
            <a:spLocks noGrp="1" noChangeArrowheads="1"/>
          </p:cNvSpPr>
          <p:nvPr>
            <p:ph type="ctrTitle"/>
          </p:nvPr>
        </p:nvSpPr>
        <p:spPr>
          <a:xfrm>
            <a:off x="668338" y="223838"/>
            <a:ext cx="7808912" cy="1028700"/>
          </a:xfrm>
          <a:noFill/>
        </p:spPr>
        <p:txBody>
          <a:bodyPr anchor="t">
            <a:normAutofit fontScale="90000"/>
          </a:bodyPr>
          <a:lstStyle/>
          <a:p>
            <a:r>
              <a:rPr lang="en-US" altLang="en-US" sz="1600" dirty="0" smtClean="0"/>
              <a:t/>
            </a:r>
            <a:br>
              <a:rPr lang="en-US" altLang="en-US" sz="1600" dirty="0" smtClean="0"/>
            </a:br>
            <a:r>
              <a:rPr lang="en-US" altLang="en-US" sz="2800" dirty="0" smtClean="0"/>
              <a:t> </a:t>
            </a:r>
            <a:r>
              <a:rPr lang="en-US" altLang="ko-KR" sz="2700" b="1" dirty="0" smtClean="0">
                <a:latin typeface="+mn-lt"/>
                <a:ea typeface="Gulim" pitchFamily="34" charset="-127"/>
              </a:rPr>
              <a:t>Presentation of &lt;Subject Information&gt;</a:t>
            </a:r>
            <a:r>
              <a:rPr lang="en-US" altLang="en-US" sz="2700" b="1" dirty="0" smtClean="0">
                <a:latin typeface="+mn-lt"/>
              </a:rPr>
              <a:t/>
            </a:r>
            <a:br>
              <a:rPr lang="en-US" altLang="en-US" sz="2700" b="1" dirty="0" smtClean="0">
                <a:latin typeface="+mn-lt"/>
              </a:rPr>
            </a:br>
            <a:r>
              <a:rPr lang="en-US" altLang="en-US" sz="2700" b="1" dirty="0" smtClean="0">
                <a:latin typeface="+mn-lt"/>
              </a:rPr>
              <a:t>&lt;TITLE&gt;</a:t>
            </a:r>
          </a:p>
        </p:txBody>
      </p:sp>
      <p:sp>
        <p:nvSpPr>
          <p:cNvPr id="10244" name="Text Box 5"/>
          <p:cNvSpPr txBox="1">
            <a:spLocks noChangeArrowheads="1"/>
          </p:cNvSpPr>
          <p:nvPr/>
        </p:nvSpPr>
        <p:spPr bwMode="auto">
          <a:xfrm>
            <a:off x="3257644" y="1700808"/>
            <a:ext cx="280987" cy="339725"/>
          </a:xfrm>
          <a:prstGeom prst="rect">
            <a:avLst/>
          </a:prstGeom>
          <a:noFill/>
          <a:ln w="12700">
            <a:solidFill>
              <a:schemeClr val="tx2"/>
            </a:solidFill>
            <a:miter lim="800000"/>
            <a:headEnd/>
            <a:tailEnd/>
          </a:ln>
          <a:extLst>
            <a:ext uri="{909E8E84-426E-40DD-AFC4-6F175D3DCCD1}">
              <a14:hiddenFill xmlns:a14="http://schemas.microsoft.com/office/drawing/2010/main" xmlns="">
                <a:solidFill>
                  <a:srgbClr val="FFFFFF"/>
                </a:solidFill>
              </a14:hiddenFill>
            </a:ext>
          </a:extLst>
        </p:spPr>
        <p:txBody>
          <a:bodyPr lIns="0" tIns="43405" rIns="0" bIns="43405" anchor="ctr"/>
          <a:lstStyle>
            <a:lvl1pPr defTabSz="762000">
              <a:defRPr sz="2400">
                <a:solidFill>
                  <a:srgbClr val="000066"/>
                </a:solidFill>
                <a:latin typeface="Tahoma" pitchFamily="34" charset="0"/>
                <a:ea typeface="MS PGothic" pitchFamily="34" charset="-128"/>
              </a:defRPr>
            </a:lvl1pPr>
            <a:lvl2pPr marL="742950" indent="-285750" defTabSz="762000">
              <a:defRPr sz="2400">
                <a:solidFill>
                  <a:srgbClr val="000066"/>
                </a:solidFill>
                <a:latin typeface="Tahoma" pitchFamily="34" charset="0"/>
                <a:ea typeface="MS PGothic" pitchFamily="34" charset="-128"/>
              </a:defRPr>
            </a:lvl2pPr>
            <a:lvl3pPr marL="1143000" indent="-228600" defTabSz="762000">
              <a:defRPr sz="2400">
                <a:solidFill>
                  <a:srgbClr val="000066"/>
                </a:solidFill>
                <a:latin typeface="Tahoma" pitchFamily="34" charset="0"/>
                <a:ea typeface="MS PGothic" pitchFamily="34" charset="-128"/>
              </a:defRPr>
            </a:lvl3pPr>
            <a:lvl4pPr marL="1600200" indent="-228600" defTabSz="762000">
              <a:defRPr sz="2400">
                <a:solidFill>
                  <a:srgbClr val="000066"/>
                </a:solidFill>
                <a:latin typeface="Tahoma" pitchFamily="34" charset="0"/>
                <a:ea typeface="MS PGothic" pitchFamily="34" charset="-128"/>
              </a:defRPr>
            </a:lvl4pPr>
            <a:lvl5pPr marL="2057400" indent="-228600" defTabSz="762000">
              <a:defRPr sz="2400">
                <a:solidFill>
                  <a:srgbClr val="000066"/>
                </a:solidFill>
                <a:latin typeface="Tahoma" pitchFamily="34" charset="0"/>
                <a:ea typeface="MS PGothic" pitchFamily="34" charset="-128"/>
              </a:defRPr>
            </a:lvl5pPr>
            <a:lvl6pPr marL="25146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6pPr>
            <a:lvl7pPr marL="29718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7pPr>
            <a:lvl8pPr marL="34290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8pPr>
            <a:lvl9pPr marL="38862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9pPr>
          </a:lstStyle>
          <a:p>
            <a:pPr algn="ctr">
              <a:spcBef>
                <a:spcPct val="50000"/>
              </a:spcBef>
              <a:buFontTx/>
              <a:buNone/>
            </a:pPr>
            <a:r>
              <a:rPr lang="en-US" altLang="en-US" sz="1800" b="1">
                <a:solidFill>
                  <a:srgbClr val="800000"/>
                </a:solidFill>
              </a:rPr>
              <a:t>X</a:t>
            </a:r>
          </a:p>
        </p:txBody>
      </p:sp>
      <p:sp>
        <p:nvSpPr>
          <p:cNvPr id="10246" name="Text Box 7"/>
          <p:cNvSpPr txBox="1">
            <a:spLocks noChangeArrowheads="1"/>
          </p:cNvSpPr>
          <p:nvPr/>
        </p:nvSpPr>
        <p:spPr bwMode="auto">
          <a:xfrm>
            <a:off x="1241425" y="4102100"/>
            <a:ext cx="6623050" cy="831850"/>
          </a:xfrm>
          <a:prstGeom prst="rect">
            <a:avLst/>
          </a:prstGeom>
          <a:solidFill>
            <a:srgbClr val="EAEAEA"/>
          </a:solidFill>
          <a:ln w="6350">
            <a:solidFill>
              <a:schemeClr val="tx1"/>
            </a:solidFill>
            <a:miter lim="800000"/>
            <a:headEnd/>
            <a:tailEnd/>
          </a:ln>
        </p:spPr>
        <p:txBody>
          <a:bodyPr lIns="89291" tIns="44646" rIns="89291" bIns="44646">
            <a:spAutoFit/>
          </a:bodyPr>
          <a:lstStyle>
            <a:lvl1pPr defTabSz="762000">
              <a:defRPr sz="2400">
                <a:solidFill>
                  <a:srgbClr val="000066"/>
                </a:solidFill>
                <a:latin typeface="Tahoma" pitchFamily="34" charset="0"/>
                <a:ea typeface="MS PGothic" pitchFamily="34" charset="-128"/>
              </a:defRPr>
            </a:lvl1pPr>
            <a:lvl2pPr marL="742950" indent="-285750" defTabSz="762000">
              <a:defRPr sz="2400">
                <a:solidFill>
                  <a:srgbClr val="000066"/>
                </a:solidFill>
                <a:latin typeface="Tahoma" pitchFamily="34" charset="0"/>
                <a:ea typeface="MS PGothic" pitchFamily="34" charset="-128"/>
              </a:defRPr>
            </a:lvl2pPr>
            <a:lvl3pPr marL="1143000" indent="-228600" defTabSz="762000">
              <a:defRPr sz="2400">
                <a:solidFill>
                  <a:srgbClr val="000066"/>
                </a:solidFill>
                <a:latin typeface="Tahoma" pitchFamily="34" charset="0"/>
                <a:ea typeface="MS PGothic" pitchFamily="34" charset="-128"/>
              </a:defRPr>
            </a:lvl3pPr>
            <a:lvl4pPr marL="1600200" indent="-228600" defTabSz="762000">
              <a:defRPr sz="2400">
                <a:solidFill>
                  <a:srgbClr val="000066"/>
                </a:solidFill>
                <a:latin typeface="Tahoma" pitchFamily="34" charset="0"/>
                <a:ea typeface="MS PGothic" pitchFamily="34" charset="-128"/>
              </a:defRPr>
            </a:lvl4pPr>
            <a:lvl5pPr marL="2057400" indent="-228600" defTabSz="762000">
              <a:defRPr sz="2400">
                <a:solidFill>
                  <a:srgbClr val="000066"/>
                </a:solidFill>
                <a:latin typeface="Tahoma" pitchFamily="34" charset="0"/>
                <a:ea typeface="MS PGothic" pitchFamily="34" charset="-128"/>
              </a:defRPr>
            </a:lvl5pPr>
            <a:lvl6pPr marL="25146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6pPr>
            <a:lvl7pPr marL="29718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7pPr>
            <a:lvl8pPr marL="34290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8pPr>
            <a:lvl9pPr marL="38862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9pPr>
          </a:lstStyle>
          <a:p>
            <a:pPr>
              <a:spcBef>
                <a:spcPct val="35000"/>
              </a:spcBef>
              <a:buFontTx/>
              <a:buNone/>
            </a:pPr>
            <a:r>
              <a:rPr lang="en-GB" altLang="en-US" sz="900" dirty="0">
                <a:solidFill>
                  <a:schemeClr val="tx1"/>
                </a:solidFill>
                <a:latin typeface="Arial" pitchFamily="34" charset="0"/>
              </a:rPr>
              <a:t>USE OF THIS DOCUMENT BY NON-OMA MEMBERS IS SUBJECT TO ALL OF THE TERMS AND CONDITIONS OF THE USE AGREEMENT (located at </a:t>
            </a:r>
            <a:r>
              <a:rPr lang="en-GB" altLang="en-US" sz="900" dirty="0">
                <a:solidFill>
                  <a:schemeClr val="tx1"/>
                </a:solidFill>
                <a:latin typeface="Arial" pitchFamily="34" charset="0"/>
                <a:hlinkClick r:id="rId3"/>
              </a:rPr>
              <a:t>http://www.openmobilealliance.org/UseAgreement.html</a:t>
            </a:r>
            <a:r>
              <a:rPr lang="en-GB" altLang="en-US" sz="900" dirty="0">
                <a:solidFill>
                  <a:schemeClr val="tx1"/>
                </a:solidFill>
                <a:latin typeface="Arial" pitchFamily="34" charset="0"/>
              </a:rPr>
              <a:t>) AND IF YOU HAVE NOT AGREED TO THE TERMS OF THE USE AGREEMENT, YOU DO NOT HAVE THE RIGHT TO USE, COPY OR DISTRIBUTE THIS DOCUMENT.</a:t>
            </a:r>
          </a:p>
          <a:p>
            <a:pPr>
              <a:spcBef>
                <a:spcPct val="35000"/>
              </a:spcBef>
              <a:buFontTx/>
              <a:buNone/>
            </a:pPr>
            <a:r>
              <a:rPr lang="en-GB" altLang="en-US" sz="900" dirty="0">
                <a:solidFill>
                  <a:schemeClr val="tx1"/>
                </a:solidFill>
                <a:latin typeface="Arial" pitchFamily="34" charset="0"/>
              </a:rPr>
              <a:t>THIS DOCUMENT IS PROVIDED ON AN "AS IS" "AS AVAILABLE" AND "WITH ALL FAULTS" BASIS.</a:t>
            </a:r>
          </a:p>
        </p:txBody>
      </p:sp>
      <p:sp>
        <p:nvSpPr>
          <p:cNvPr id="10247" name="Text Box 8"/>
          <p:cNvSpPr txBox="1">
            <a:spLocks noChangeArrowheads="1"/>
          </p:cNvSpPr>
          <p:nvPr/>
        </p:nvSpPr>
        <p:spPr bwMode="auto">
          <a:xfrm>
            <a:off x="223838" y="5119688"/>
            <a:ext cx="8705850" cy="969962"/>
          </a:xfrm>
          <a:prstGeom prst="rect">
            <a:avLst/>
          </a:prstGeom>
          <a:solidFill>
            <a:srgbClr val="FFFF99"/>
          </a:solidFill>
          <a:ln w="6350">
            <a:solidFill>
              <a:schemeClr val="tx1"/>
            </a:solidFill>
            <a:miter lim="800000"/>
            <a:headEnd/>
            <a:tailEnd/>
          </a:ln>
        </p:spPr>
        <p:txBody>
          <a:bodyPr lIns="89291" tIns="44646" rIns="89291" bIns="44646">
            <a:spAutoFit/>
          </a:bodyPr>
          <a:lstStyle>
            <a:lvl1pPr defTabSz="762000">
              <a:defRPr sz="2400">
                <a:solidFill>
                  <a:srgbClr val="000066"/>
                </a:solidFill>
                <a:latin typeface="Tahoma" pitchFamily="34" charset="0"/>
                <a:ea typeface="MS PGothic" pitchFamily="34" charset="-128"/>
              </a:defRPr>
            </a:lvl1pPr>
            <a:lvl2pPr marL="742950" indent="-285750" defTabSz="762000">
              <a:defRPr sz="2400">
                <a:solidFill>
                  <a:srgbClr val="000066"/>
                </a:solidFill>
                <a:latin typeface="Tahoma" pitchFamily="34" charset="0"/>
                <a:ea typeface="MS PGothic" pitchFamily="34" charset="-128"/>
              </a:defRPr>
            </a:lvl2pPr>
            <a:lvl3pPr marL="1143000" indent="-228600" defTabSz="762000">
              <a:defRPr sz="2400">
                <a:solidFill>
                  <a:srgbClr val="000066"/>
                </a:solidFill>
                <a:latin typeface="Tahoma" pitchFamily="34" charset="0"/>
                <a:ea typeface="MS PGothic" pitchFamily="34" charset="-128"/>
              </a:defRPr>
            </a:lvl3pPr>
            <a:lvl4pPr marL="1600200" indent="-228600" defTabSz="762000">
              <a:defRPr sz="2400">
                <a:solidFill>
                  <a:srgbClr val="000066"/>
                </a:solidFill>
                <a:latin typeface="Tahoma" pitchFamily="34" charset="0"/>
                <a:ea typeface="MS PGothic" pitchFamily="34" charset="-128"/>
              </a:defRPr>
            </a:lvl4pPr>
            <a:lvl5pPr marL="2057400" indent="-228600" defTabSz="762000">
              <a:defRPr sz="2400">
                <a:solidFill>
                  <a:srgbClr val="000066"/>
                </a:solidFill>
                <a:latin typeface="Tahoma" pitchFamily="34" charset="0"/>
                <a:ea typeface="MS PGothic" pitchFamily="34" charset="-128"/>
              </a:defRPr>
            </a:lvl5pPr>
            <a:lvl6pPr marL="25146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6pPr>
            <a:lvl7pPr marL="29718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7pPr>
            <a:lvl8pPr marL="34290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8pPr>
            <a:lvl9pPr marL="38862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9pPr>
          </a:lstStyle>
          <a:p>
            <a:pPr algn="ctr">
              <a:spcBef>
                <a:spcPct val="35000"/>
              </a:spcBef>
              <a:buFontTx/>
              <a:buNone/>
            </a:pPr>
            <a:r>
              <a:rPr lang="en-GB" altLang="en-US" sz="900" b="1">
                <a:solidFill>
                  <a:schemeClr val="tx1"/>
                </a:solidFill>
                <a:latin typeface="Arial" pitchFamily="34" charset="0"/>
              </a:rPr>
              <a:t>Intellectual Property Rights</a:t>
            </a:r>
          </a:p>
          <a:p>
            <a:pPr>
              <a:spcBef>
                <a:spcPct val="35000"/>
              </a:spcBef>
              <a:buFontTx/>
              <a:buNone/>
            </a:pPr>
            <a:r>
              <a:rPr lang="en-GB" altLang="en-US" sz="900">
                <a:solidFill>
                  <a:schemeClr val="tx1"/>
                </a:solidFill>
                <a:latin typeface="Arial" pitchFamily="34"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
        <p:nvSpPr>
          <p:cNvPr id="10248" name="Text Box 7"/>
          <p:cNvSpPr txBox="1">
            <a:spLocks noChangeArrowheads="1"/>
          </p:cNvSpPr>
          <p:nvPr/>
        </p:nvSpPr>
        <p:spPr bwMode="auto">
          <a:xfrm>
            <a:off x="1239838" y="3638550"/>
            <a:ext cx="6623050" cy="366713"/>
          </a:xfrm>
          <a:prstGeom prst="rect">
            <a:avLst/>
          </a:prstGeom>
          <a:solidFill>
            <a:srgbClr val="EAEAEA"/>
          </a:solidFill>
          <a:ln w="6350">
            <a:solidFill>
              <a:schemeClr val="tx1"/>
            </a:solidFill>
            <a:miter lim="800000"/>
            <a:headEnd/>
            <a:tailEnd/>
          </a:ln>
        </p:spPr>
        <p:txBody>
          <a:bodyPr lIns="89291" tIns="44646" rIns="89291" bIns="44646">
            <a:spAutoFit/>
          </a:bodyPr>
          <a:lstStyle>
            <a:lvl1pPr defTabSz="762000">
              <a:defRPr sz="2400">
                <a:solidFill>
                  <a:srgbClr val="000066"/>
                </a:solidFill>
                <a:latin typeface="Tahoma" pitchFamily="34" charset="0"/>
                <a:ea typeface="MS PGothic" pitchFamily="34" charset="-128"/>
              </a:defRPr>
            </a:lvl1pPr>
            <a:lvl2pPr marL="742950" indent="-285750" defTabSz="762000">
              <a:defRPr sz="2400">
                <a:solidFill>
                  <a:srgbClr val="000066"/>
                </a:solidFill>
                <a:latin typeface="Tahoma" pitchFamily="34" charset="0"/>
                <a:ea typeface="MS PGothic" pitchFamily="34" charset="-128"/>
              </a:defRPr>
            </a:lvl2pPr>
            <a:lvl3pPr marL="1143000" indent="-228600" defTabSz="762000">
              <a:defRPr sz="2400">
                <a:solidFill>
                  <a:srgbClr val="000066"/>
                </a:solidFill>
                <a:latin typeface="Tahoma" pitchFamily="34" charset="0"/>
                <a:ea typeface="MS PGothic" pitchFamily="34" charset="-128"/>
              </a:defRPr>
            </a:lvl3pPr>
            <a:lvl4pPr marL="1600200" indent="-228600" defTabSz="762000">
              <a:defRPr sz="2400">
                <a:solidFill>
                  <a:srgbClr val="000066"/>
                </a:solidFill>
                <a:latin typeface="Tahoma" pitchFamily="34" charset="0"/>
                <a:ea typeface="MS PGothic" pitchFamily="34" charset="-128"/>
              </a:defRPr>
            </a:lvl4pPr>
            <a:lvl5pPr marL="2057400" indent="-228600" defTabSz="762000">
              <a:defRPr sz="2400">
                <a:solidFill>
                  <a:srgbClr val="000066"/>
                </a:solidFill>
                <a:latin typeface="Tahoma" pitchFamily="34" charset="0"/>
                <a:ea typeface="MS PGothic" pitchFamily="34" charset="-128"/>
              </a:defRPr>
            </a:lvl5pPr>
            <a:lvl6pPr marL="25146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6pPr>
            <a:lvl7pPr marL="29718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7pPr>
            <a:lvl8pPr marL="34290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8pPr>
            <a:lvl9pPr marL="38862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9pPr>
          </a:lstStyle>
          <a:p>
            <a:pPr>
              <a:spcBef>
                <a:spcPct val="35000"/>
              </a:spcBef>
              <a:buFontTx/>
              <a:buNone/>
            </a:pPr>
            <a:r>
              <a:rPr lang="en-GB" altLang="en-US" sz="900" dirty="0">
                <a:solidFill>
                  <a:schemeClr val="tx1"/>
                </a:solidFill>
                <a:latin typeface="Arial" pitchFamily="34" charset="0"/>
              </a:rPr>
              <a:t>This document is contributed by representatives of a governmental agency.  The information contained in this contribution is obtained from public sources.  </a:t>
            </a:r>
          </a:p>
        </p:txBody>
      </p:sp>
      <p:sp>
        <p:nvSpPr>
          <p:cNvPr id="10249" name="TextBox 1"/>
          <p:cNvSpPr txBox="1">
            <a:spLocks noChangeArrowheads="1"/>
          </p:cNvSpPr>
          <p:nvPr/>
        </p:nvSpPr>
        <p:spPr bwMode="auto">
          <a:xfrm>
            <a:off x="794882" y="-323166"/>
            <a:ext cx="7497763"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rgbClr val="000066"/>
                </a:solidFill>
                <a:latin typeface="Tahoma" pitchFamily="34" charset="0"/>
                <a:ea typeface="MS PGothic" pitchFamily="34" charset="-128"/>
              </a:defRPr>
            </a:lvl1pPr>
            <a:lvl2pPr marL="742950" indent="-285750">
              <a:defRPr sz="2400">
                <a:solidFill>
                  <a:srgbClr val="000066"/>
                </a:solidFill>
                <a:latin typeface="Tahoma" pitchFamily="34" charset="0"/>
                <a:ea typeface="MS PGothic" pitchFamily="34" charset="-128"/>
              </a:defRPr>
            </a:lvl2pPr>
            <a:lvl3pPr marL="1143000" indent="-228600">
              <a:defRPr sz="2400">
                <a:solidFill>
                  <a:srgbClr val="000066"/>
                </a:solidFill>
                <a:latin typeface="Tahoma" pitchFamily="34" charset="0"/>
                <a:ea typeface="MS PGothic" pitchFamily="34" charset="-128"/>
              </a:defRPr>
            </a:lvl3pPr>
            <a:lvl4pPr marL="1600200" indent="-228600">
              <a:defRPr sz="2400">
                <a:solidFill>
                  <a:srgbClr val="000066"/>
                </a:solidFill>
                <a:latin typeface="Tahoma" pitchFamily="34" charset="0"/>
                <a:ea typeface="MS PGothic" pitchFamily="34" charset="-128"/>
              </a:defRPr>
            </a:lvl4pPr>
            <a:lvl5pPr marL="2057400" indent="-228600">
              <a:defRPr sz="2400">
                <a:solidFill>
                  <a:srgbClr val="000066"/>
                </a:solidFill>
                <a:latin typeface="Tahoma" pitchFamily="34" charset="0"/>
                <a:ea typeface="MS PGothic" pitchFamily="34" charset="-128"/>
              </a:defRPr>
            </a:lvl5pPr>
            <a:lvl6pPr marL="2514600" indent="-2286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6pPr>
            <a:lvl7pPr marL="2971800" indent="-2286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7pPr>
            <a:lvl8pPr marL="3429000" indent="-2286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8pPr>
            <a:lvl9pPr marL="3886200" indent="-2286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9pPr>
          </a:lstStyle>
          <a:p>
            <a:pPr algn="ctr">
              <a:buFontTx/>
              <a:buNone/>
            </a:pPr>
            <a:r>
              <a:rPr lang="en-US" altLang="en-US" sz="1600" b="1" dirty="0" smtClean="0">
                <a:solidFill>
                  <a:schemeClr val="tx1"/>
                </a:solidFill>
              </a:rPr>
              <a:t>OMA-&lt;</a:t>
            </a:r>
            <a:r>
              <a:rPr lang="en-US" altLang="en-US" sz="1600" b="1" dirty="0" err="1" smtClean="0">
                <a:solidFill>
                  <a:schemeClr val="tx1"/>
                </a:solidFill>
              </a:rPr>
              <a:t>Grp</a:t>
            </a:r>
            <a:r>
              <a:rPr lang="en-US" altLang="en-US" sz="1600" b="1" dirty="0" smtClean="0">
                <a:solidFill>
                  <a:schemeClr val="tx1"/>
                </a:solidFill>
              </a:rPr>
              <a:t>&gt;-2014-&lt;</a:t>
            </a:r>
            <a:r>
              <a:rPr lang="en-US" altLang="en-US" sz="1600" b="1" dirty="0" err="1" smtClean="0">
                <a:solidFill>
                  <a:schemeClr val="tx1"/>
                </a:solidFill>
              </a:rPr>
              <a:t>DocNum</a:t>
            </a:r>
            <a:r>
              <a:rPr lang="en-US" altLang="en-US" sz="1600" b="1" dirty="0" smtClean="0">
                <a:solidFill>
                  <a:schemeClr val="tx1"/>
                </a:solidFill>
              </a:rPr>
              <a:t>&gt;-</a:t>
            </a:r>
            <a:r>
              <a:rPr lang="en-US" altLang="en-US" sz="1600" b="1" dirty="0" err="1" smtClean="0">
                <a:solidFill>
                  <a:schemeClr val="tx1"/>
                </a:solidFill>
              </a:rPr>
              <a:t>INP_GA_Input</a:t>
            </a:r>
            <a:r>
              <a:rPr lang="en-US" altLang="en-US" sz="1600" b="1" dirty="0" smtClean="0">
                <a:solidFill>
                  <a:schemeClr val="tx1"/>
                </a:solidFill>
              </a:rPr>
              <a:t>_&lt;Subject&gt;_####_&lt;</a:t>
            </a:r>
            <a:r>
              <a:rPr lang="en-US" altLang="en-US" sz="1600" b="1" dirty="0" err="1" smtClean="0">
                <a:solidFill>
                  <a:schemeClr val="tx1"/>
                </a:solidFill>
              </a:rPr>
              <a:t>Desc</a:t>
            </a:r>
            <a:r>
              <a:rPr lang="en-US" altLang="en-US" sz="1600" b="1" dirty="0" smtClean="0">
                <a:solidFill>
                  <a:schemeClr val="tx1"/>
                </a:solidFill>
              </a:rPr>
              <a:t>&gt;</a:t>
            </a:r>
            <a:endParaRPr lang="en-US" altLang="en-US" sz="1600" b="1" dirty="0">
              <a:solidFill>
                <a:schemeClr val="tx1"/>
              </a:solidFill>
            </a:endParaRPr>
          </a:p>
        </p:txBody>
      </p:sp>
      <p:sp>
        <p:nvSpPr>
          <p:cNvPr id="13" name="Text Box 60"/>
          <p:cNvSpPr txBox="1">
            <a:spLocks noChangeArrowheads="1"/>
          </p:cNvSpPr>
          <p:nvPr/>
        </p:nvSpPr>
        <p:spPr bwMode="auto">
          <a:xfrm>
            <a:off x="2935161" y="4933950"/>
            <a:ext cx="5748337" cy="1111785"/>
          </a:xfrm>
          <a:prstGeom prst="rect">
            <a:avLst/>
          </a:prstGeom>
          <a:solidFill>
            <a:srgbClr val="FFCC99"/>
          </a:solidFill>
          <a:ln w="12700">
            <a:solidFill>
              <a:srgbClr val="800000"/>
            </a:solidFill>
            <a:miter lim="800000"/>
            <a:headEnd/>
            <a:tailEnd/>
          </a:ln>
          <a:effectLst>
            <a:prstShdw prst="shdw17" dist="17961" dir="13500000">
              <a:srgbClr val="4D0000"/>
            </a:prstShdw>
          </a:effec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100000"/>
              </a:lnSpc>
            </a:pPr>
            <a:r>
              <a:rPr lang="en-US" altLang="en-US" sz="1200" dirty="0">
                <a:solidFill>
                  <a:srgbClr val="800000"/>
                </a:solidFill>
                <a:latin typeface="Comic Sans MS" pitchFamily="66" charset="0"/>
              </a:rPr>
              <a:t>This is </a:t>
            </a:r>
            <a:r>
              <a:rPr lang="en-US" altLang="en-US" sz="1200" dirty="0" smtClean="0">
                <a:solidFill>
                  <a:srgbClr val="800000"/>
                </a:solidFill>
                <a:latin typeface="Comic Sans MS" pitchFamily="66" charset="0"/>
              </a:rPr>
              <a:t>an Input Contribution template for presentations produced by Government Agency Participants.  </a:t>
            </a:r>
          </a:p>
          <a:p>
            <a:pPr>
              <a:lnSpc>
                <a:spcPct val="100000"/>
              </a:lnSpc>
            </a:pPr>
            <a:endParaRPr lang="en-US" altLang="en-US" sz="1200" dirty="0">
              <a:solidFill>
                <a:srgbClr val="800000"/>
              </a:solidFill>
              <a:latin typeface="Comic Sans MS" pitchFamily="66" charset="0"/>
            </a:endParaRPr>
          </a:p>
          <a:p>
            <a:pPr>
              <a:lnSpc>
                <a:spcPct val="100000"/>
              </a:lnSpc>
            </a:pPr>
            <a:r>
              <a:rPr lang="en-US" altLang="en-US" sz="1200" b="1" i="1" dirty="0">
                <a:solidFill>
                  <a:srgbClr val="800000"/>
                </a:solidFill>
                <a:latin typeface="Comic Sans MS" pitchFamily="66" charset="0"/>
              </a:rPr>
              <a:t>&lt;Delete this Comment Box&gt;</a:t>
            </a:r>
          </a:p>
        </p:txBody>
      </p:sp>
    </p:spTree>
    <p:extLst>
      <p:ext uri="{BB962C8B-B14F-4D97-AF65-F5344CB8AC3E}">
        <p14:creationId xmlns:p14="http://schemas.microsoft.com/office/powerpoint/2010/main" xmlns="" val="1216208366"/>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187</TotalTime>
  <Words>253</Words>
  <Application>Microsoft Office PowerPoint</Application>
  <PresentationFormat>全屏显示(4:3)</PresentationFormat>
  <Paragraphs>17</Paragraphs>
  <Slides>1</Slides>
  <Notes>0</Notes>
  <HiddenSlides>0</HiddenSlides>
  <MMClips>0</MMClips>
  <ScaleCrop>false</ScaleCrop>
  <HeadingPairs>
    <vt:vector size="4" baseType="variant">
      <vt:variant>
        <vt:lpstr>主题</vt:lpstr>
      </vt:variant>
      <vt:variant>
        <vt:i4>1</vt:i4>
      </vt:variant>
      <vt:variant>
        <vt:lpstr>幻灯片标题</vt:lpstr>
      </vt:variant>
      <vt:variant>
        <vt:i4>1</vt:i4>
      </vt:variant>
    </vt:vector>
  </HeadingPairs>
  <TitlesOfParts>
    <vt:vector size="2" baseType="lpstr">
      <vt:lpstr>Office Theme</vt:lpstr>
      <vt:lpstr>  Presentation of &lt;Subject Information&gt; &lt;TITLE&gt;</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OMA-TP-2013-0324-INP_DANE_V1_0_AD_presentation_for_information  Presentation of AD Information   DANE (Device Apps Network Efficiency) V1.0 AD</dc:title>
  <dc:creator>OMA Staff</dc:creator>
  <cp:lastModifiedBy>OMA-DSO3</cp:lastModifiedBy>
  <cp:revision>21</cp:revision>
  <dcterms:created xsi:type="dcterms:W3CDTF">2013-11-07T15:59:03Z</dcterms:created>
  <dcterms:modified xsi:type="dcterms:W3CDTF">2013-12-24T06:12:36Z</dcterms:modified>
</cp:coreProperties>
</file>