
<file path=[Content_Types].xml><?xml version="1.0" encoding="utf-8"?>
<Types xmlns="http://schemas.openxmlformats.org/package/2006/content-types">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8"/>
  </p:notesMasterIdLst>
  <p:handoutMasterIdLst>
    <p:handoutMasterId r:id="rId9"/>
  </p:handoutMasterIdLst>
  <p:sldIdLst>
    <p:sldId id="332" r:id="rId2"/>
    <p:sldId id="335" r:id="rId3"/>
    <p:sldId id="340" r:id="rId4"/>
    <p:sldId id="330" r:id="rId5"/>
    <p:sldId id="334" r:id="rId6"/>
    <p:sldId id="341" r:id="rId7"/>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4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4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4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4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99FF99"/>
    <a:srgbClr val="FFFFCC"/>
    <a:srgbClr val="FF7C80"/>
    <a:srgbClr val="CC0000"/>
    <a:srgbClr val="FFFF00"/>
    <a:srgbClr val="B2B2B2"/>
    <a:srgbClr val="969696"/>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7073" autoAdjust="0"/>
    <p:restoredTop sz="94746" autoAdjust="0"/>
  </p:normalViewPr>
  <p:slideViewPr>
    <p:cSldViewPr>
      <p:cViewPr>
        <p:scale>
          <a:sx n="70" d="100"/>
          <a:sy n="70" d="100"/>
        </p:scale>
        <p:origin x="-1436" y="216"/>
      </p:cViewPr>
      <p:guideLst>
        <p:guide orient="horz" pos="2208"/>
        <p:guide/>
      </p:guideLst>
    </p:cSldViewPr>
  </p:slideViewPr>
  <p:outlineViewPr>
    <p:cViewPr>
      <p:scale>
        <a:sx n="33" d="100"/>
        <a:sy n="33" d="100"/>
      </p:scale>
      <p:origin x="0" y="0"/>
    </p:cViewPr>
    <p:sldLst>
      <p:sld r:id="rId1" collapse="1"/>
      <p:sld r:id="rId2" collapse="1"/>
      <p:sld r:id="rId3" collapse="1"/>
      <p:sld r:id="rId4" collapse="1"/>
      <p:sld r:id="rId5" collapse="1"/>
    </p:sldLst>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1974" y="-96"/>
      </p:cViewPr>
      <p:guideLst>
        <p:guide orient="horz" pos="2891"/>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_rels/viewProps.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slide" Target="slides/slide3.xml"/><Relationship Id="rId1" Type="http://schemas.openxmlformats.org/officeDocument/2006/relationships/slide" Target="slides/slide2.xml"/><Relationship Id="rId5" Type="http://schemas.openxmlformats.org/officeDocument/2006/relationships/slide" Target="slides/slide6.xml"/><Relationship Id="rId4" Type="http://schemas.openxmlformats.org/officeDocument/2006/relationships/slide" Target="slides/slide5.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1623818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534110362"/>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bwMode="auto">
          <a:xfrm>
            <a:off x="914400" y="4376738"/>
            <a:ext cx="5029200" cy="41497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Rot="1" noChangeAspect="1" noChangeArrowheads="1" noTextEdit="1"/>
          </p:cNvSpPr>
          <p:nvPr>
            <p:ph type="sldImg"/>
          </p:nvPr>
        </p:nvSpPr>
        <p:spPr>
          <a:ln/>
        </p:spPr>
      </p:sp>
      <p:sp>
        <p:nvSpPr>
          <p:cNvPr id="10243" name="Rectangle 3"/>
          <p:cNvSpPr>
            <a:spLocks noGrp="1" noChangeArrowheads="1"/>
          </p:cNvSpPr>
          <p:nvPr>
            <p:ph type="body" idx="1"/>
          </p:nvPr>
        </p:nvSpPr>
        <p:spPr bwMode="auto">
          <a:xfrm>
            <a:off x="914400" y="4376738"/>
            <a:ext cx="5029200" cy="41497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spect="1" noChangeArrowheads="1" noTextEdit="1"/>
          </p:cNvSpPr>
          <p:nvPr>
            <p:ph type="sldImg"/>
          </p:nvPr>
        </p:nvSpPr>
        <p:spPr>
          <a:ln/>
        </p:spPr>
      </p:sp>
      <p:sp>
        <p:nvSpPr>
          <p:cNvPr id="11267" name="Rectangle 3"/>
          <p:cNvSpPr>
            <a:spLocks noGrp="1" noChangeArrowheads="1"/>
          </p:cNvSpPr>
          <p:nvPr>
            <p:ph type="body" idx="1"/>
          </p:nvPr>
        </p:nvSpPr>
        <p:spPr bwMode="auto">
          <a:xfrm>
            <a:off x="914400" y="4376738"/>
            <a:ext cx="5029200" cy="41497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Rot="1" noChangeAspect="1" noChangeArrowheads="1" noTextEdit="1"/>
          </p:cNvSpPr>
          <p:nvPr>
            <p:ph type="sldImg"/>
          </p:nvPr>
        </p:nvSpPr>
        <p:spPr>
          <a:ln/>
        </p:spPr>
      </p:sp>
      <p:sp>
        <p:nvSpPr>
          <p:cNvPr id="12291" name="Rectangle 3"/>
          <p:cNvSpPr>
            <a:spLocks noGrp="1" noChangeArrowheads="1"/>
          </p:cNvSpPr>
          <p:nvPr>
            <p:ph type="body" idx="1"/>
          </p:nvPr>
        </p:nvSpPr>
        <p:spPr bwMode="auto">
          <a:xfrm>
            <a:off x="914400" y="4376738"/>
            <a:ext cx="5029200" cy="41497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Rot="1" noChangeAspect="1" noChangeArrowheads="1" noTextEdit="1"/>
          </p:cNvSpPr>
          <p:nvPr>
            <p:ph type="sldImg"/>
          </p:nvPr>
        </p:nvSpPr>
        <p:spPr>
          <a:ln/>
        </p:spPr>
      </p:sp>
      <p:sp>
        <p:nvSpPr>
          <p:cNvPr id="13315" name="Rectangle 3"/>
          <p:cNvSpPr>
            <a:spLocks noGrp="1" noChangeArrowheads="1"/>
          </p:cNvSpPr>
          <p:nvPr>
            <p:ph type="body" idx="1"/>
          </p:nvPr>
        </p:nvSpPr>
        <p:spPr bwMode="auto">
          <a:xfrm>
            <a:off x="914400" y="4376738"/>
            <a:ext cx="5029200" cy="41497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spect="1" noChangeArrowheads="1" noTextEdit="1"/>
          </p:cNvSpPr>
          <p:nvPr>
            <p:ph type="sldImg"/>
          </p:nvPr>
        </p:nvSpPr>
        <p:spPr>
          <a:ln/>
        </p:spPr>
      </p:sp>
      <p:sp>
        <p:nvSpPr>
          <p:cNvPr id="14339" name="Rectangle 3"/>
          <p:cNvSpPr>
            <a:spLocks noGrp="1" noChangeArrowheads="1"/>
          </p:cNvSpPr>
          <p:nvPr>
            <p:ph type="body" idx="1"/>
          </p:nvPr>
        </p:nvSpPr>
        <p:spPr bwMode="auto">
          <a:xfrm>
            <a:off x="914400" y="4376738"/>
            <a:ext cx="5029200" cy="41497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9510678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9395335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6000750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40202021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1291542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3208449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3274475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6002896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19102906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496495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0958288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1827821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6" descr="oma bg_v3_2"/>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3"/>
          <p:cNvSpPr>
            <a:spLocks noChangeArrowheads="1"/>
          </p:cNvSpPr>
          <p:nvPr userDrawn="1"/>
        </p:nvSpPr>
        <p:spPr bwMode="auto">
          <a:xfrm>
            <a:off x="0" y="6619875"/>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400">
                <a:solidFill>
                  <a:schemeClr val="tx1"/>
                </a:solidFill>
                <a:latin typeface="Arial" charset="0"/>
              </a:defRPr>
            </a:lvl1pPr>
            <a:lvl2pPr marL="742950" indent="-285750" defTabSz="403225">
              <a:tabLst>
                <a:tab pos="5372100" algn="ctr"/>
                <a:tab pos="9182100" algn="r"/>
              </a:tabLst>
              <a:defRPr sz="2400">
                <a:solidFill>
                  <a:schemeClr val="tx1"/>
                </a:solidFill>
                <a:latin typeface="Arial" charset="0"/>
              </a:defRPr>
            </a:lvl2pPr>
            <a:lvl3pPr marL="1143000" indent="-228600" defTabSz="403225">
              <a:tabLst>
                <a:tab pos="5372100" algn="ctr"/>
                <a:tab pos="9182100" algn="r"/>
              </a:tabLst>
              <a:defRPr sz="2400">
                <a:solidFill>
                  <a:schemeClr val="tx1"/>
                </a:solidFill>
                <a:latin typeface="Arial" charset="0"/>
              </a:defRPr>
            </a:lvl3pPr>
            <a:lvl4pPr marL="1600200" indent="-228600" defTabSz="403225">
              <a:tabLst>
                <a:tab pos="5372100" algn="ctr"/>
                <a:tab pos="9182100" algn="r"/>
              </a:tabLst>
              <a:defRPr sz="2400">
                <a:solidFill>
                  <a:schemeClr val="tx1"/>
                </a:solidFill>
                <a:latin typeface="Arial" charset="0"/>
              </a:defRPr>
            </a:lvl4pPr>
            <a:lvl5pPr marL="2057400" indent="-228600" defTabSz="403225">
              <a:tabLst>
                <a:tab pos="5372100" algn="ctr"/>
                <a:tab pos="9182100" algn="r"/>
              </a:tabLst>
              <a:defRPr sz="24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4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4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4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400">
                <a:solidFill>
                  <a:schemeClr val="tx1"/>
                </a:solidFill>
                <a:latin typeface="Arial" charset="0"/>
              </a:defRPr>
            </a:lvl9pPr>
          </a:lstStyle>
          <a:p>
            <a:r>
              <a:rPr lang="en-GB" altLang="zh-CN" sz="1000" b="1" dirty="0">
                <a:ea typeface="宋体" charset="-122"/>
                <a:cs typeface="Times New Roman" pitchFamily="18" charset="0"/>
              </a:rPr>
              <a:t>© </a:t>
            </a:r>
            <a:r>
              <a:rPr lang="en-GB" altLang="zh-CN" sz="1000" b="1" dirty="0" smtClean="0">
                <a:ea typeface="宋体" charset="-122"/>
                <a:cs typeface="Times New Roman" pitchFamily="18" charset="0"/>
              </a:rPr>
              <a:t>2018 </a:t>
            </a:r>
            <a:r>
              <a:rPr lang="en-GB" altLang="zh-CN" sz="1000" b="1" dirty="0">
                <a:ea typeface="宋体" charset="-122"/>
                <a:cs typeface="Times New Roman" pitchFamily="18" charset="0"/>
              </a:rPr>
              <a:t>Open Mobile </a:t>
            </a:r>
            <a:r>
              <a:rPr lang="en-GB" altLang="zh-CN" sz="1000" b="1" dirty="0" smtClean="0">
                <a:ea typeface="宋体" charset="-122"/>
                <a:cs typeface="Times New Roman" pitchFamily="18" charset="0"/>
              </a:rPr>
              <a:t>Alliance.</a:t>
            </a:r>
            <a:endParaRPr lang="en-US" altLang="zh-CN" sz="1000" b="1" dirty="0">
              <a:ea typeface="宋体" charset="-122"/>
            </a:endParaRPr>
          </a:p>
          <a:p>
            <a:r>
              <a:rPr lang="en-US" altLang="zh-CN" sz="900" b="1" dirty="0">
                <a:latin typeface="Arial Narrow" pitchFamily="34" charset="0"/>
                <a:ea typeface="宋体" charset="-122"/>
                <a:cs typeface="Times New Roman" pitchFamily="18" charset="0"/>
              </a:rPr>
              <a:t>Used with the permission of the Open Mobile Alliance under the terms as stated in this document.</a:t>
            </a:r>
            <a:endParaRPr lang="en-US" altLang="zh-CN" sz="900" b="1" dirty="0">
              <a:solidFill>
                <a:srgbClr val="999999"/>
              </a:solidFill>
              <a:latin typeface="Arial Narrow" pitchFamily="34" charset="0"/>
              <a:ea typeface="宋体" charset="-122"/>
            </a:endParaRPr>
          </a:p>
        </p:txBody>
      </p:sp>
      <p:sp>
        <p:nvSpPr>
          <p:cNvPr id="1028" name="Rectangle 24"/>
          <p:cNvSpPr>
            <a:spLocks noChangeArrowheads="1"/>
          </p:cNvSpPr>
          <p:nvPr userDrawn="1"/>
        </p:nvSpPr>
        <p:spPr bwMode="auto">
          <a:xfrm>
            <a:off x="4724400" y="6619875"/>
            <a:ext cx="3352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400">
                <a:solidFill>
                  <a:schemeClr val="tx1"/>
                </a:solidFill>
                <a:latin typeface="Arial" charset="0"/>
              </a:defRPr>
            </a:lvl1pPr>
            <a:lvl2pPr marL="742950" indent="-285750" defTabSz="403225">
              <a:tabLst>
                <a:tab pos="5372100" algn="ctr"/>
                <a:tab pos="9182100" algn="r"/>
              </a:tabLst>
              <a:defRPr sz="2400">
                <a:solidFill>
                  <a:schemeClr val="tx1"/>
                </a:solidFill>
                <a:latin typeface="Arial" charset="0"/>
              </a:defRPr>
            </a:lvl2pPr>
            <a:lvl3pPr marL="1143000" indent="-228600" defTabSz="403225">
              <a:tabLst>
                <a:tab pos="5372100" algn="ctr"/>
                <a:tab pos="9182100" algn="r"/>
              </a:tabLst>
              <a:defRPr sz="2400">
                <a:solidFill>
                  <a:schemeClr val="tx1"/>
                </a:solidFill>
                <a:latin typeface="Arial" charset="0"/>
              </a:defRPr>
            </a:lvl3pPr>
            <a:lvl4pPr marL="1600200" indent="-228600" defTabSz="403225">
              <a:tabLst>
                <a:tab pos="5372100" algn="ctr"/>
                <a:tab pos="9182100" algn="r"/>
              </a:tabLst>
              <a:defRPr sz="2400">
                <a:solidFill>
                  <a:schemeClr val="tx1"/>
                </a:solidFill>
                <a:latin typeface="Arial" charset="0"/>
              </a:defRPr>
            </a:lvl4pPr>
            <a:lvl5pPr marL="2057400" indent="-228600" defTabSz="403225">
              <a:tabLst>
                <a:tab pos="5372100" algn="ctr"/>
                <a:tab pos="9182100" algn="r"/>
              </a:tabLst>
              <a:defRPr sz="24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4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4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4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400">
                <a:solidFill>
                  <a:schemeClr val="tx1"/>
                </a:solidFill>
                <a:latin typeface="Arial" charset="0"/>
              </a:defRPr>
            </a:lvl9pPr>
          </a:lstStyle>
          <a:p>
            <a:pPr algn="ctr"/>
            <a:r>
              <a:rPr lang="en-US" altLang="zh-CN" sz="1800" b="1" dirty="0" smtClean="0">
                <a:latin typeface="Arial Narrow" pitchFamily="34" charset="0"/>
                <a:ea typeface="宋体" charset="-122"/>
              </a:rPr>
              <a:t>OMA-TP-2018-</a:t>
            </a:r>
            <a:r>
              <a:rPr lang="en-US" altLang="zh-CN" sz="1800" b="1" dirty="0">
                <a:latin typeface="Arial Narrow" pitchFamily="34" charset="0"/>
                <a:ea typeface="宋体" charset="-122"/>
              </a:rPr>
              <a:t>&lt;</a:t>
            </a:r>
            <a:r>
              <a:rPr lang="en-US" altLang="zh-CN" sz="1800" b="1" dirty="0" err="1">
                <a:latin typeface="Arial Narrow" pitchFamily="34" charset="0"/>
                <a:ea typeface="宋体" charset="-122"/>
              </a:rPr>
              <a:t>DocNum</a:t>
            </a:r>
            <a:r>
              <a:rPr lang="en-US" altLang="zh-CN" sz="1800" b="1" dirty="0">
                <a:latin typeface="Arial Narrow" pitchFamily="34" charset="0"/>
                <a:ea typeface="宋体" charset="-122"/>
              </a:rPr>
              <a:t>&gt;</a:t>
            </a:r>
          </a:p>
        </p:txBody>
      </p:sp>
      <p:sp>
        <p:nvSpPr>
          <p:cNvPr id="1029" name="Rectangle 25"/>
          <p:cNvSpPr>
            <a:spLocks noChangeArrowheads="1"/>
          </p:cNvSpPr>
          <p:nvPr userDrawn="1"/>
        </p:nvSpPr>
        <p:spPr bwMode="auto">
          <a:xfrm>
            <a:off x="8001000" y="6619875"/>
            <a:ext cx="1362075" cy="408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400">
                <a:solidFill>
                  <a:schemeClr val="tx1"/>
                </a:solidFill>
                <a:latin typeface="Arial" charset="0"/>
              </a:defRPr>
            </a:lvl1pPr>
            <a:lvl2pPr marL="742950" indent="-285750" defTabSz="403225">
              <a:tabLst>
                <a:tab pos="5372100" algn="ctr"/>
                <a:tab pos="9182100" algn="r"/>
              </a:tabLst>
              <a:defRPr sz="2400">
                <a:solidFill>
                  <a:schemeClr val="tx1"/>
                </a:solidFill>
                <a:latin typeface="Arial" charset="0"/>
              </a:defRPr>
            </a:lvl2pPr>
            <a:lvl3pPr marL="1143000" indent="-228600" defTabSz="403225">
              <a:tabLst>
                <a:tab pos="5372100" algn="ctr"/>
                <a:tab pos="9182100" algn="r"/>
              </a:tabLst>
              <a:defRPr sz="2400">
                <a:solidFill>
                  <a:schemeClr val="tx1"/>
                </a:solidFill>
                <a:latin typeface="Arial" charset="0"/>
              </a:defRPr>
            </a:lvl3pPr>
            <a:lvl4pPr marL="1600200" indent="-228600" defTabSz="403225">
              <a:tabLst>
                <a:tab pos="5372100" algn="ctr"/>
                <a:tab pos="9182100" algn="r"/>
              </a:tabLst>
              <a:defRPr sz="2400">
                <a:solidFill>
                  <a:schemeClr val="tx1"/>
                </a:solidFill>
                <a:latin typeface="Arial" charset="0"/>
              </a:defRPr>
            </a:lvl4pPr>
            <a:lvl5pPr marL="2057400" indent="-228600" defTabSz="403225">
              <a:tabLst>
                <a:tab pos="5372100" algn="ctr"/>
                <a:tab pos="9182100" algn="r"/>
              </a:tabLst>
              <a:defRPr sz="24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4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4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4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400">
                <a:solidFill>
                  <a:schemeClr val="tx1"/>
                </a:solidFill>
                <a:latin typeface="Arial" charset="0"/>
              </a:defRPr>
            </a:lvl9pPr>
          </a:lstStyle>
          <a:p>
            <a:pPr algn="r"/>
            <a:r>
              <a:rPr lang="en-US" altLang="zh-CN" sz="1800" b="1" dirty="0">
                <a:latin typeface="Arial Narrow" pitchFamily="34" charset="0"/>
                <a:ea typeface="宋体" charset="-122"/>
              </a:rPr>
              <a:t>Slide #</a:t>
            </a:r>
            <a:fld id="{27108774-818C-4D7E-9F05-4F0B32BBBB28}" type="slidenum">
              <a:rPr lang="en-US" altLang="zh-CN" sz="1800" b="1">
                <a:latin typeface="Arial Narrow" pitchFamily="34" charset="0"/>
                <a:ea typeface="宋体" charset="-122"/>
              </a:rPr>
              <a:pPr algn="r"/>
              <a:t>‹#›</a:t>
            </a:fld>
            <a:r>
              <a:rPr lang="en-US" altLang="zh-CN" sz="1800" b="1" dirty="0">
                <a:latin typeface="Arial Narrow" pitchFamily="34" charset="0"/>
                <a:ea typeface="宋体" charset="-122"/>
              </a:rPr>
              <a:t/>
            </a:r>
            <a:br>
              <a:rPr lang="en-US" altLang="zh-CN" sz="1800" b="1" dirty="0">
                <a:latin typeface="Arial Narrow" pitchFamily="34" charset="0"/>
                <a:ea typeface="宋体" charset="-122"/>
              </a:rPr>
            </a:br>
            <a:r>
              <a:rPr lang="en-US" altLang="zh-CN" sz="500" dirty="0">
                <a:solidFill>
                  <a:srgbClr val="999999"/>
                </a:solidFill>
                <a:ea typeface="宋体" charset="-122"/>
              </a:rPr>
              <a:t>[</a:t>
            </a:r>
            <a:r>
              <a:rPr lang="en-US" altLang="zh-CN" sz="500" dirty="0" smtClean="0">
                <a:solidFill>
                  <a:srgbClr val="999999"/>
                </a:solidFill>
                <a:ea typeface="宋体" charset="-122"/>
              </a:rPr>
              <a:t>OMA-Template-TPslides-20181012-I</a:t>
            </a:r>
            <a:r>
              <a:rPr lang="en-US" altLang="zh-CN" sz="500" dirty="0">
                <a:solidFill>
                  <a:srgbClr val="999999"/>
                </a:solidFill>
                <a:ea typeface="宋体" charset="-122"/>
              </a:rPr>
              <a:t>]</a:t>
            </a:r>
            <a:endParaRPr lang="en-US" altLang="zh-CN" sz="1800" b="1" dirty="0">
              <a:latin typeface="Arial Narrow" pitchFamily="34" charset="0"/>
              <a:ea typeface="宋体" charset="-122"/>
            </a:endParaRPr>
          </a:p>
        </p:txBody>
      </p:sp>
      <p:sp>
        <p:nvSpPr>
          <p:cNvPr id="1030"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r>
              <a:rPr lang="en-GB" altLang="zh-CN" smtClean="0"/>
              <a:t>Title</a:t>
            </a:r>
          </a:p>
        </p:txBody>
      </p:sp>
      <p:sp>
        <p:nvSpPr>
          <p:cNvPr id="1031"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GB" altLang="zh-CN" smtClean="0"/>
              <a:t>1st Level Bullet</a:t>
            </a:r>
          </a:p>
          <a:p>
            <a:pPr lvl="1"/>
            <a:r>
              <a:rPr lang="en-GB" altLang="zh-CN" smtClean="0"/>
              <a:t>2nd Level Bullet</a:t>
            </a:r>
          </a:p>
          <a:p>
            <a:pPr lvl="2"/>
            <a:r>
              <a:rPr lang="en-GB" altLang="zh-CN" smtClean="0"/>
              <a:t>3rd Level Bullet</a:t>
            </a:r>
          </a:p>
          <a:p>
            <a:pPr lvl="3"/>
            <a:r>
              <a:rPr lang="en-GB" altLang="zh-CN" smtClean="0"/>
              <a:t>4th Level Bullet</a:t>
            </a:r>
          </a:p>
          <a:p>
            <a:pPr lvl="4"/>
            <a:r>
              <a:rPr lang="en-GB" altLang="zh-CN" smtClean="0"/>
              <a:t>5th Level Bullet</a:t>
            </a:r>
          </a:p>
        </p:txBody>
      </p:sp>
      <p:sp>
        <p:nvSpPr>
          <p:cNvPr id="1032"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zh-CN" altLang="en-US"/>
          </a:p>
        </p:txBody>
      </p:sp>
      <p:sp>
        <p:nvSpPr>
          <p:cNvPr id="1033"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lnSpc>
                <a:spcPct val="90000"/>
              </a:lnSpc>
              <a:spcBef>
                <a:spcPct val="0"/>
              </a:spcBef>
              <a:spcAft>
                <a:spcPct val="0"/>
              </a:spcAft>
              <a:defRPr sz="2400">
                <a:solidFill>
                  <a:schemeClr val="tx1"/>
                </a:solidFill>
                <a:latin typeface="Arial" charset="0"/>
              </a:defRPr>
            </a:lvl6pPr>
            <a:lvl7pPr marL="2971800" indent="-228600" eaLnBrk="0" fontAlgn="base" hangingPunct="0">
              <a:lnSpc>
                <a:spcPct val="90000"/>
              </a:lnSpc>
              <a:spcBef>
                <a:spcPct val="0"/>
              </a:spcBef>
              <a:spcAft>
                <a:spcPct val="0"/>
              </a:spcAft>
              <a:defRPr sz="2400">
                <a:solidFill>
                  <a:schemeClr val="tx1"/>
                </a:solidFill>
                <a:latin typeface="Arial" charset="0"/>
              </a:defRPr>
            </a:lvl7pPr>
            <a:lvl8pPr marL="3429000" indent="-228600" eaLnBrk="0" fontAlgn="base" hangingPunct="0">
              <a:lnSpc>
                <a:spcPct val="90000"/>
              </a:lnSpc>
              <a:spcBef>
                <a:spcPct val="0"/>
              </a:spcBef>
              <a:spcAft>
                <a:spcPct val="0"/>
              </a:spcAft>
              <a:defRPr sz="2400">
                <a:solidFill>
                  <a:schemeClr val="tx1"/>
                </a:solidFill>
                <a:latin typeface="Arial" charset="0"/>
              </a:defRPr>
            </a:lvl8pPr>
            <a:lvl9pPr marL="3886200" indent="-228600" eaLnBrk="0" fontAlgn="base" hangingPunct="0">
              <a:lnSpc>
                <a:spcPct val="90000"/>
              </a:lnSpc>
              <a:spcBef>
                <a:spcPct val="0"/>
              </a:spcBef>
              <a:spcAft>
                <a:spcPct val="0"/>
              </a:spcAft>
              <a:defRPr sz="2400">
                <a:solidFill>
                  <a:schemeClr val="tx1"/>
                </a:solidFill>
                <a:latin typeface="Arial" charset="0"/>
              </a:defRPr>
            </a:lvl9pPr>
          </a:lstStyle>
          <a:p>
            <a:endParaRPr lang="en-GB" altLang="zh-CN">
              <a:ea typeface="宋体" charset="-122"/>
            </a:endParaRP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iming>
    <p:tnLst>
      <p:par>
        <p:cTn id="1" dur="indefinite" restart="never" nodeType="tmRoot"/>
      </p:par>
    </p:tnLst>
  </p:timing>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09538" indent="-109538" algn="l" defTabSz="762000"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38138" indent="-114300" algn="l" defTabSz="762000" rtl="0" eaLnBrk="0" fontAlgn="base" hangingPunct="0">
        <a:spcBef>
          <a:spcPct val="25000"/>
        </a:spcBef>
        <a:spcAft>
          <a:spcPct val="0"/>
        </a:spcAft>
        <a:buClr>
          <a:schemeClr val="tx1"/>
        </a:buClr>
        <a:buSzPct val="80000"/>
        <a:buChar char="•"/>
        <a:defRPr sz="2200">
          <a:solidFill>
            <a:srgbClr val="480024"/>
          </a:solidFill>
          <a:latin typeface="+mn-lt"/>
        </a:defRPr>
      </a:lvl2pPr>
      <a:lvl3pPr marL="565150" indent="-112713" algn="l" defTabSz="762000" rtl="0" eaLnBrk="0" fontAlgn="base" hangingPunct="0">
        <a:spcBef>
          <a:spcPct val="25000"/>
        </a:spcBef>
        <a:spcAft>
          <a:spcPct val="0"/>
        </a:spcAft>
        <a:buClr>
          <a:schemeClr val="tx1"/>
        </a:buClr>
        <a:buSzPct val="80000"/>
        <a:buChar char="•"/>
        <a:defRPr sz="2000">
          <a:solidFill>
            <a:srgbClr val="0B2200"/>
          </a:solidFill>
          <a:latin typeface="+mn-lt"/>
        </a:defRPr>
      </a:lvl3pPr>
      <a:lvl4pPr marL="787400" indent="-107950" algn="l" defTabSz="762000" rtl="0" eaLnBrk="0" fontAlgn="base" hangingPunct="0">
        <a:spcBef>
          <a:spcPct val="20000"/>
        </a:spcBef>
        <a:spcAft>
          <a:spcPct val="0"/>
        </a:spcAft>
        <a:buClr>
          <a:schemeClr val="tx1"/>
        </a:buClr>
        <a:buSzPct val="80000"/>
        <a:buChar char="•"/>
        <a:defRPr>
          <a:solidFill>
            <a:srgbClr val="543800"/>
          </a:solidFill>
          <a:latin typeface="+mn-lt"/>
        </a:defRPr>
      </a:lvl4pPr>
      <a:lvl5pPr marL="10207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5pPr>
      <a:lvl6pPr marL="14779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6pPr>
      <a:lvl7pPr marL="19351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7pPr>
      <a:lvl8pPr marL="23923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8pPr>
      <a:lvl9pPr marL="28495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3.emf"/><Relationship Id="rId4" Type="http://schemas.openxmlformats.org/officeDocument/2006/relationships/oleObject" Target="../embeddings/oleObject1.bin"/></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oma bg_v3_strong_2"/>
          <p:cNvPicPr>
            <a:picLocks noChangeAspect="1" noChangeArrowheads="1"/>
          </p:cNvPicPr>
          <p:nvPr/>
        </p:nvPicPr>
        <p:blipFill>
          <a:blip r:embed="rId3">
            <a:extLst>
              <a:ext uri="{28A0092B-C50C-407E-A947-70E740481C1C}">
                <a14:useLocalDpi xmlns:a14="http://schemas.microsoft.com/office/drawing/2010/main" val="0"/>
              </a:ext>
            </a:extLst>
          </a:blip>
          <a:srcRect b="6691"/>
          <a:stretch>
            <a:fillRect/>
          </a:stretch>
        </p:blipFill>
        <p:spPr bwMode="auto">
          <a:xfrm>
            <a:off x="635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3"/>
          <p:cNvSpPr>
            <a:spLocks noChangeArrowheads="1"/>
          </p:cNvSpPr>
          <p:nvPr/>
        </p:nvSpPr>
        <p:spPr bwMode="auto">
          <a:xfrm>
            <a:off x="642938" y="21336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400">
                <a:solidFill>
                  <a:schemeClr val="tx1"/>
                </a:solidFill>
                <a:latin typeface="Arial" charset="0"/>
              </a:defRPr>
            </a:lvl1pPr>
            <a:lvl2pPr marL="742950" indent="-285750" defTabSz="762000">
              <a:tabLst>
                <a:tab pos="1827213" algn="r"/>
                <a:tab pos="1939925" algn="l"/>
              </a:tabLst>
              <a:defRPr sz="2400">
                <a:solidFill>
                  <a:schemeClr val="tx1"/>
                </a:solidFill>
                <a:latin typeface="Arial" charset="0"/>
              </a:defRPr>
            </a:lvl2pPr>
            <a:lvl3pPr marL="1143000" indent="-228600" defTabSz="762000">
              <a:tabLst>
                <a:tab pos="1827213" algn="r"/>
                <a:tab pos="1939925" algn="l"/>
              </a:tabLst>
              <a:defRPr sz="2400">
                <a:solidFill>
                  <a:schemeClr val="tx1"/>
                </a:solidFill>
                <a:latin typeface="Arial" charset="0"/>
              </a:defRPr>
            </a:lvl3pPr>
            <a:lvl4pPr marL="1600200" indent="-228600" defTabSz="762000">
              <a:tabLst>
                <a:tab pos="1827213" algn="r"/>
                <a:tab pos="1939925" algn="l"/>
              </a:tabLst>
              <a:defRPr sz="2400">
                <a:solidFill>
                  <a:schemeClr val="tx1"/>
                </a:solidFill>
                <a:latin typeface="Arial" charset="0"/>
              </a:defRPr>
            </a:lvl4pPr>
            <a:lvl5pPr marL="2057400" indent="-228600" defTabSz="762000">
              <a:tabLst>
                <a:tab pos="1827213" algn="r"/>
                <a:tab pos="1939925" algn="l"/>
              </a:tabLst>
              <a:defRPr sz="24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4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4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4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400">
                <a:solidFill>
                  <a:schemeClr val="tx1"/>
                </a:solidFill>
                <a:latin typeface="Arial" charset="0"/>
              </a:defRPr>
            </a:lvl9pPr>
          </a:lstStyle>
          <a:p>
            <a:pPr>
              <a:lnSpc>
                <a:spcPct val="95000"/>
              </a:lnSpc>
              <a:spcAft>
                <a:spcPct val="35000"/>
              </a:spcAft>
            </a:pPr>
            <a:r>
              <a:rPr lang="en-US" altLang="zh-CN" sz="2000" b="1" dirty="0">
                <a:latin typeface="Tahoma" pitchFamily="34" charset="0"/>
                <a:ea typeface="宋体" charset="-122"/>
              </a:rPr>
              <a:t>	Submitted To:	OMA Technical Plenary</a:t>
            </a:r>
          </a:p>
          <a:p>
            <a:pPr>
              <a:lnSpc>
                <a:spcPct val="95000"/>
              </a:lnSpc>
              <a:spcAft>
                <a:spcPct val="35000"/>
              </a:spcAft>
            </a:pPr>
            <a:r>
              <a:rPr lang="en-US" altLang="zh-CN" sz="2000" b="1" dirty="0">
                <a:latin typeface="Tahoma" pitchFamily="34" charset="0"/>
                <a:ea typeface="宋体" charset="-122"/>
              </a:rPr>
              <a:t>	Date:	&lt;</a:t>
            </a:r>
            <a:r>
              <a:rPr lang="en-US" altLang="zh-CN" sz="2000" b="1" dirty="0" err="1">
                <a:latin typeface="Tahoma" pitchFamily="34" charset="0"/>
                <a:ea typeface="宋体" charset="-122"/>
              </a:rPr>
              <a:t>dd</a:t>
            </a:r>
            <a:r>
              <a:rPr lang="en-US" altLang="zh-CN" sz="2000" b="1" dirty="0">
                <a:latin typeface="Tahoma" pitchFamily="34" charset="0"/>
                <a:ea typeface="宋体" charset="-122"/>
              </a:rPr>
              <a:t> </a:t>
            </a:r>
            <a:r>
              <a:rPr lang="en-US" altLang="zh-CN" sz="2000" b="1" dirty="0" err="1">
                <a:latin typeface="Tahoma" pitchFamily="34" charset="0"/>
                <a:ea typeface="宋体" charset="-122"/>
              </a:rPr>
              <a:t>Mmm</a:t>
            </a:r>
            <a:r>
              <a:rPr lang="en-US" altLang="zh-CN" sz="2000" b="1" dirty="0">
                <a:latin typeface="Tahoma" pitchFamily="34" charset="0"/>
                <a:ea typeface="宋体" charset="-122"/>
              </a:rPr>
              <a:t> </a:t>
            </a:r>
            <a:r>
              <a:rPr lang="en-US" altLang="zh-CN" sz="2000" b="1" dirty="0" smtClean="0">
                <a:latin typeface="Tahoma" pitchFamily="34" charset="0"/>
                <a:ea typeface="宋体" charset="-122"/>
              </a:rPr>
              <a:t>2018&gt;</a:t>
            </a:r>
            <a:endParaRPr lang="en-US" altLang="zh-CN" sz="2000" b="1" dirty="0">
              <a:latin typeface="Tahoma" pitchFamily="34" charset="0"/>
              <a:ea typeface="宋体" charset="-122"/>
            </a:endParaRPr>
          </a:p>
          <a:p>
            <a:pPr>
              <a:lnSpc>
                <a:spcPct val="95000"/>
              </a:lnSpc>
              <a:spcAft>
                <a:spcPct val="35000"/>
              </a:spcAft>
            </a:pPr>
            <a:r>
              <a:rPr lang="en-US" altLang="zh-CN" sz="2000" b="1" dirty="0">
                <a:latin typeface="Tahoma" pitchFamily="34" charset="0"/>
                <a:ea typeface="宋体" charset="-122"/>
              </a:rPr>
              <a:t>	Availability:	      Public            OMA Confidential</a:t>
            </a:r>
          </a:p>
          <a:p>
            <a:pPr>
              <a:lnSpc>
                <a:spcPct val="95000"/>
              </a:lnSpc>
              <a:spcAft>
                <a:spcPct val="35000"/>
              </a:spcAft>
            </a:pPr>
            <a:r>
              <a:rPr lang="en-US" altLang="zh-CN" sz="2000" b="1" dirty="0">
                <a:latin typeface="Tahoma" pitchFamily="34" charset="0"/>
                <a:ea typeface="宋体" charset="-122"/>
              </a:rPr>
              <a:t>	Contact:	&lt;Chair&gt;</a:t>
            </a:r>
          </a:p>
          <a:p>
            <a:pPr>
              <a:lnSpc>
                <a:spcPct val="95000"/>
              </a:lnSpc>
              <a:spcAft>
                <a:spcPct val="35000"/>
              </a:spcAft>
            </a:pPr>
            <a:r>
              <a:rPr lang="en-US" altLang="zh-CN" sz="2000" b="1" dirty="0">
                <a:latin typeface="Tahoma" pitchFamily="34" charset="0"/>
                <a:ea typeface="宋体" charset="-122"/>
              </a:rPr>
              <a:t>	Source:	&lt;WG/Committee name&gt;</a:t>
            </a:r>
          </a:p>
        </p:txBody>
      </p:sp>
      <p:sp>
        <p:nvSpPr>
          <p:cNvPr id="2052" name="Rectangle 4"/>
          <p:cNvSpPr>
            <a:spLocks noGrp="1" noChangeArrowheads="1"/>
          </p:cNvSpPr>
          <p:nvPr>
            <p:ph type="ctrTitle"/>
          </p:nvPr>
        </p:nvSpPr>
        <p:spPr>
          <a:xfrm>
            <a:off x="685800" y="228600"/>
            <a:ext cx="7994650" cy="1752600"/>
          </a:xfrm>
          <a:noFill/>
        </p:spPr>
        <p:txBody>
          <a:bodyPr anchor="t"/>
          <a:lstStyle/>
          <a:p>
            <a:r>
              <a:rPr lang="en-US" altLang="zh-CN" sz="2000" dirty="0" smtClean="0">
                <a:ea typeface="宋体" charset="-122"/>
              </a:rPr>
              <a:t>OMA-TP-2018-&lt;XYZ&gt; </a:t>
            </a:r>
            <a:br>
              <a:rPr lang="en-US" altLang="zh-CN" sz="2000" dirty="0" smtClean="0">
                <a:ea typeface="宋体" charset="-122"/>
              </a:rPr>
            </a:br>
            <a:r>
              <a:rPr lang="en-US" altLang="zh-CN" sz="900" dirty="0" smtClean="0">
                <a:ea typeface="宋体" charset="-122"/>
              </a:rPr>
              <a:t/>
            </a:r>
            <a:br>
              <a:rPr lang="en-US" altLang="zh-CN" sz="900" dirty="0" smtClean="0">
                <a:ea typeface="宋体" charset="-122"/>
              </a:rPr>
            </a:br>
            <a:r>
              <a:rPr lang="en-US" altLang="zh-CN" sz="1400" dirty="0" smtClean="0">
                <a:ea typeface="宋体" charset="-122"/>
              </a:rPr>
              <a:t> </a:t>
            </a:r>
            <a:r>
              <a:rPr lang="en-US" altLang="zh-CN" sz="2400" dirty="0" smtClean="0">
                <a:ea typeface="宋体" charset="-122"/>
              </a:rPr>
              <a:t>Technical Plenary Presentation</a:t>
            </a:r>
            <a:br>
              <a:rPr lang="en-US" altLang="zh-CN" sz="2400" dirty="0" smtClean="0">
                <a:ea typeface="宋体" charset="-122"/>
              </a:rPr>
            </a:br>
            <a:r>
              <a:rPr lang="en-US" altLang="zh-CN" dirty="0" smtClean="0">
                <a:ea typeface="宋体" charset="-122"/>
              </a:rPr>
              <a:t>&lt;Group&gt;</a:t>
            </a:r>
            <a:br>
              <a:rPr lang="en-US" altLang="zh-CN" dirty="0" smtClean="0">
                <a:ea typeface="宋体" charset="-122"/>
              </a:rPr>
            </a:br>
            <a:r>
              <a:rPr lang="en-US" altLang="zh-CN" sz="600" dirty="0" smtClean="0">
                <a:ea typeface="宋体" charset="-122"/>
              </a:rPr>
              <a:t/>
            </a:r>
            <a:br>
              <a:rPr lang="en-US" altLang="zh-CN" sz="600" dirty="0" smtClean="0">
                <a:ea typeface="宋体" charset="-122"/>
              </a:rPr>
            </a:br>
            <a:r>
              <a:rPr lang="en-GB" altLang="zh-CN" sz="2000" dirty="0" smtClean="0">
                <a:ea typeface="宋体" charset="-122"/>
              </a:rPr>
              <a:t>&lt;City, Country&gt;</a:t>
            </a:r>
            <a:r>
              <a:rPr lang="en-US" altLang="zh-CN" dirty="0" smtClean="0">
                <a:ea typeface="宋体" charset="-122"/>
              </a:rPr>
              <a:t> </a:t>
            </a:r>
          </a:p>
        </p:txBody>
      </p:sp>
      <p:sp>
        <p:nvSpPr>
          <p:cNvPr id="2053" name="Text Box 5"/>
          <p:cNvSpPr txBox="1">
            <a:spLocks noChangeArrowheads="1"/>
          </p:cNvSpPr>
          <p:nvPr/>
        </p:nvSpPr>
        <p:spPr bwMode="auto">
          <a:xfrm>
            <a:off x="2743200" y="29273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400">
                <a:solidFill>
                  <a:schemeClr val="tx1"/>
                </a:solidFill>
                <a:latin typeface="Arial" charset="0"/>
              </a:defRPr>
            </a:lvl1pPr>
            <a:lvl2pPr marL="742950" indent="-285750" defTabSz="762000">
              <a:defRPr sz="2400">
                <a:solidFill>
                  <a:schemeClr val="tx1"/>
                </a:solidFill>
                <a:latin typeface="Arial" charset="0"/>
              </a:defRPr>
            </a:lvl2pPr>
            <a:lvl3pPr marL="1143000" indent="-228600" defTabSz="762000">
              <a:defRPr sz="2400">
                <a:solidFill>
                  <a:schemeClr val="tx1"/>
                </a:solidFill>
                <a:latin typeface="Arial" charset="0"/>
              </a:defRPr>
            </a:lvl3pPr>
            <a:lvl4pPr marL="1600200" indent="-228600" defTabSz="762000">
              <a:defRPr sz="2400">
                <a:solidFill>
                  <a:schemeClr val="tx1"/>
                </a:solidFill>
                <a:latin typeface="Arial" charset="0"/>
              </a:defRPr>
            </a:lvl4pPr>
            <a:lvl5pPr marL="2057400" indent="-228600" defTabSz="762000">
              <a:defRPr sz="2400">
                <a:solidFill>
                  <a:schemeClr val="tx1"/>
                </a:solidFill>
                <a:latin typeface="Arial" charset="0"/>
              </a:defRPr>
            </a:lvl5pPr>
            <a:lvl6pPr marL="2514600" indent="-228600" defTabSz="762000" eaLnBrk="0" fontAlgn="base" hangingPunct="0">
              <a:lnSpc>
                <a:spcPct val="90000"/>
              </a:lnSpc>
              <a:spcBef>
                <a:spcPct val="0"/>
              </a:spcBef>
              <a:spcAft>
                <a:spcPct val="0"/>
              </a:spcAft>
              <a:defRPr sz="2400">
                <a:solidFill>
                  <a:schemeClr val="tx1"/>
                </a:solidFill>
                <a:latin typeface="Arial" charset="0"/>
              </a:defRPr>
            </a:lvl6pPr>
            <a:lvl7pPr marL="2971800" indent="-228600" defTabSz="762000" eaLnBrk="0" fontAlgn="base" hangingPunct="0">
              <a:lnSpc>
                <a:spcPct val="90000"/>
              </a:lnSpc>
              <a:spcBef>
                <a:spcPct val="0"/>
              </a:spcBef>
              <a:spcAft>
                <a:spcPct val="0"/>
              </a:spcAft>
              <a:defRPr sz="2400">
                <a:solidFill>
                  <a:schemeClr val="tx1"/>
                </a:solidFill>
                <a:latin typeface="Arial" charset="0"/>
              </a:defRPr>
            </a:lvl7pPr>
            <a:lvl8pPr marL="3429000" indent="-228600" defTabSz="762000" eaLnBrk="0" fontAlgn="base" hangingPunct="0">
              <a:lnSpc>
                <a:spcPct val="90000"/>
              </a:lnSpc>
              <a:spcBef>
                <a:spcPct val="0"/>
              </a:spcBef>
              <a:spcAft>
                <a:spcPct val="0"/>
              </a:spcAft>
              <a:defRPr sz="2400">
                <a:solidFill>
                  <a:schemeClr val="tx1"/>
                </a:solidFill>
                <a:latin typeface="Arial" charset="0"/>
              </a:defRPr>
            </a:lvl8pPr>
            <a:lvl9pPr marL="3886200" indent="-228600" defTabSz="762000" eaLnBrk="0" fontAlgn="base" hangingPunct="0">
              <a:lnSpc>
                <a:spcPct val="90000"/>
              </a:lnSpc>
              <a:spcBef>
                <a:spcPct val="0"/>
              </a:spcBef>
              <a:spcAft>
                <a:spcPct val="0"/>
              </a:spcAft>
              <a:defRPr sz="2400">
                <a:solidFill>
                  <a:schemeClr val="tx1"/>
                </a:solidFill>
                <a:latin typeface="Arial" charset="0"/>
              </a:defRPr>
            </a:lvl9pPr>
          </a:lstStyle>
          <a:p>
            <a:pPr algn="ctr">
              <a:spcBef>
                <a:spcPct val="50000"/>
              </a:spcBef>
            </a:pPr>
            <a:endParaRPr lang="en-GB" altLang="zh-CN" sz="1800" b="1">
              <a:solidFill>
                <a:srgbClr val="800000"/>
              </a:solidFill>
              <a:latin typeface="Tahoma" pitchFamily="34" charset="0"/>
              <a:ea typeface="宋体" charset="-122"/>
            </a:endParaRPr>
          </a:p>
        </p:txBody>
      </p:sp>
      <p:sp>
        <p:nvSpPr>
          <p:cNvPr id="2054" name="Text Box 6"/>
          <p:cNvSpPr txBox="1">
            <a:spLocks noChangeArrowheads="1"/>
          </p:cNvSpPr>
          <p:nvPr/>
        </p:nvSpPr>
        <p:spPr bwMode="auto">
          <a:xfrm>
            <a:off x="4398963" y="29273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400">
                <a:solidFill>
                  <a:schemeClr val="tx1"/>
                </a:solidFill>
                <a:latin typeface="Arial" charset="0"/>
              </a:defRPr>
            </a:lvl1pPr>
            <a:lvl2pPr marL="742950" indent="-285750" defTabSz="762000">
              <a:defRPr sz="2400">
                <a:solidFill>
                  <a:schemeClr val="tx1"/>
                </a:solidFill>
                <a:latin typeface="Arial" charset="0"/>
              </a:defRPr>
            </a:lvl2pPr>
            <a:lvl3pPr marL="1143000" indent="-228600" defTabSz="762000">
              <a:defRPr sz="2400">
                <a:solidFill>
                  <a:schemeClr val="tx1"/>
                </a:solidFill>
                <a:latin typeface="Arial" charset="0"/>
              </a:defRPr>
            </a:lvl3pPr>
            <a:lvl4pPr marL="1600200" indent="-228600" defTabSz="762000">
              <a:defRPr sz="2400">
                <a:solidFill>
                  <a:schemeClr val="tx1"/>
                </a:solidFill>
                <a:latin typeface="Arial" charset="0"/>
              </a:defRPr>
            </a:lvl4pPr>
            <a:lvl5pPr marL="2057400" indent="-228600" defTabSz="762000">
              <a:defRPr sz="2400">
                <a:solidFill>
                  <a:schemeClr val="tx1"/>
                </a:solidFill>
                <a:latin typeface="Arial" charset="0"/>
              </a:defRPr>
            </a:lvl5pPr>
            <a:lvl6pPr marL="2514600" indent="-228600" defTabSz="762000" eaLnBrk="0" fontAlgn="base" hangingPunct="0">
              <a:lnSpc>
                <a:spcPct val="90000"/>
              </a:lnSpc>
              <a:spcBef>
                <a:spcPct val="0"/>
              </a:spcBef>
              <a:spcAft>
                <a:spcPct val="0"/>
              </a:spcAft>
              <a:defRPr sz="2400">
                <a:solidFill>
                  <a:schemeClr val="tx1"/>
                </a:solidFill>
                <a:latin typeface="Arial" charset="0"/>
              </a:defRPr>
            </a:lvl6pPr>
            <a:lvl7pPr marL="2971800" indent="-228600" defTabSz="762000" eaLnBrk="0" fontAlgn="base" hangingPunct="0">
              <a:lnSpc>
                <a:spcPct val="90000"/>
              </a:lnSpc>
              <a:spcBef>
                <a:spcPct val="0"/>
              </a:spcBef>
              <a:spcAft>
                <a:spcPct val="0"/>
              </a:spcAft>
              <a:defRPr sz="2400">
                <a:solidFill>
                  <a:schemeClr val="tx1"/>
                </a:solidFill>
                <a:latin typeface="Arial" charset="0"/>
              </a:defRPr>
            </a:lvl7pPr>
            <a:lvl8pPr marL="3429000" indent="-228600" defTabSz="762000" eaLnBrk="0" fontAlgn="base" hangingPunct="0">
              <a:lnSpc>
                <a:spcPct val="90000"/>
              </a:lnSpc>
              <a:spcBef>
                <a:spcPct val="0"/>
              </a:spcBef>
              <a:spcAft>
                <a:spcPct val="0"/>
              </a:spcAft>
              <a:defRPr sz="2400">
                <a:solidFill>
                  <a:schemeClr val="tx1"/>
                </a:solidFill>
                <a:latin typeface="Arial" charset="0"/>
              </a:defRPr>
            </a:lvl8pPr>
            <a:lvl9pPr marL="3886200" indent="-228600" defTabSz="762000" eaLnBrk="0" fontAlgn="base" hangingPunct="0">
              <a:lnSpc>
                <a:spcPct val="90000"/>
              </a:lnSpc>
              <a:spcBef>
                <a:spcPct val="0"/>
              </a:spcBef>
              <a:spcAft>
                <a:spcPct val="0"/>
              </a:spcAft>
              <a:defRPr sz="2400">
                <a:solidFill>
                  <a:schemeClr val="tx1"/>
                </a:solidFill>
                <a:latin typeface="Arial" charset="0"/>
              </a:defRPr>
            </a:lvl9pPr>
          </a:lstStyle>
          <a:p>
            <a:pPr algn="ctr">
              <a:spcBef>
                <a:spcPct val="50000"/>
              </a:spcBef>
            </a:pPr>
            <a:r>
              <a:rPr lang="en-GB" altLang="zh-CN" sz="1800" b="1">
                <a:solidFill>
                  <a:srgbClr val="800000"/>
                </a:solidFill>
                <a:latin typeface="Tahoma" pitchFamily="34" charset="0"/>
                <a:ea typeface="宋体" charset="-122"/>
              </a:rPr>
              <a:t>X</a:t>
            </a:r>
          </a:p>
        </p:txBody>
      </p:sp>
      <p:sp>
        <p:nvSpPr>
          <p:cNvPr id="2055" name="Text Box 9"/>
          <p:cNvSpPr txBox="1">
            <a:spLocks noChangeArrowheads="1"/>
          </p:cNvSpPr>
          <p:nvPr/>
        </p:nvSpPr>
        <p:spPr bwMode="auto">
          <a:xfrm>
            <a:off x="1404937" y="4425950"/>
            <a:ext cx="6781800" cy="1214179"/>
          </a:xfrm>
          <a:prstGeom prst="rect">
            <a:avLst/>
          </a:prstGeom>
          <a:solidFill>
            <a:srgbClr val="EAEAEA"/>
          </a:solidFill>
          <a:ln w="6350">
            <a:solidFill>
              <a:schemeClr val="tx1"/>
            </a:solidFill>
            <a:miter lim="800000"/>
            <a:headEnd/>
            <a:tailEnd/>
          </a:ln>
        </p:spPr>
        <p:txBody>
          <a:bodyPr>
            <a:spAutoFit/>
          </a:bodyPr>
          <a:lstStyle>
            <a:lvl1pPr defTabSz="762000">
              <a:defRPr sz="2400">
                <a:solidFill>
                  <a:schemeClr val="tx1"/>
                </a:solidFill>
                <a:latin typeface="Arial" charset="0"/>
              </a:defRPr>
            </a:lvl1pPr>
            <a:lvl2pPr marL="742950" indent="-285750" defTabSz="762000">
              <a:defRPr sz="2400">
                <a:solidFill>
                  <a:schemeClr val="tx1"/>
                </a:solidFill>
                <a:latin typeface="Arial" charset="0"/>
              </a:defRPr>
            </a:lvl2pPr>
            <a:lvl3pPr marL="1143000" indent="-228600" defTabSz="762000">
              <a:defRPr sz="2400">
                <a:solidFill>
                  <a:schemeClr val="tx1"/>
                </a:solidFill>
                <a:latin typeface="Arial" charset="0"/>
              </a:defRPr>
            </a:lvl3pPr>
            <a:lvl4pPr marL="1600200" indent="-228600" defTabSz="762000">
              <a:defRPr sz="2400">
                <a:solidFill>
                  <a:schemeClr val="tx1"/>
                </a:solidFill>
                <a:latin typeface="Arial" charset="0"/>
              </a:defRPr>
            </a:lvl4pPr>
            <a:lvl5pPr marL="2057400" indent="-228600" defTabSz="762000">
              <a:defRPr sz="2400">
                <a:solidFill>
                  <a:schemeClr val="tx1"/>
                </a:solidFill>
                <a:latin typeface="Arial" charset="0"/>
              </a:defRPr>
            </a:lvl5pPr>
            <a:lvl6pPr marL="2514600" indent="-228600" defTabSz="762000" eaLnBrk="0" fontAlgn="base" hangingPunct="0">
              <a:lnSpc>
                <a:spcPct val="90000"/>
              </a:lnSpc>
              <a:spcBef>
                <a:spcPct val="0"/>
              </a:spcBef>
              <a:spcAft>
                <a:spcPct val="0"/>
              </a:spcAft>
              <a:defRPr sz="2400">
                <a:solidFill>
                  <a:schemeClr val="tx1"/>
                </a:solidFill>
                <a:latin typeface="Arial" charset="0"/>
              </a:defRPr>
            </a:lvl6pPr>
            <a:lvl7pPr marL="2971800" indent="-228600" defTabSz="762000" eaLnBrk="0" fontAlgn="base" hangingPunct="0">
              <a:lnSpc>
                <a:spcPct val="90000"/>
              </a:lnSpc>
              <a:spcBef>
                <a:spcPct val="0"/>
              </a:spcBef>
              <a:spcAft>
                <a:spcPct val="0"/>
              </a:spcAft>
              <a:defRPr sz="2400">
                <a:solidFill>
                  <a:schemeClr val="tx1"/>
                </a:solidFill>
                <a:latin typeface="Arial" charset="0"/>
              </a:defRPr>
            </a:lvl7pPr>
            <a:lvl8pPr marL="3429000" indent="-228600" defTabSz="762000" eaLnBrk="0" fontAlgn="base" hangingPunct="0">
              <a:lnSpc>
                <a:spcPct val="90000"/>
              </a:lnSpc>
              <a:spcBef>
                <a:spcPct val="0"/>
              </a:spcBef>
              <a:spcAft>
                <a:spcPct val="0"/>
              </a:spcAft>
              <a:defRPr sz="2400">
                <a:solidFill>
                  <a:schemeClr val="tx1"/>
                </a:solidFill>
                <a:latin typeface="Arial" charset="0"/>
              </a:defRPr>
            </a:lvl8pPr>
            <a:lvl9pPr marL="3886200" indent="-228600" defTabSz="762000" eaLnBrk="0" fontAlgn="base" hangingPunct="0">
              <a:lnSpc>
                <a:spcPct val="90000"/>
              </a:lnSpc>
              <a:spcBef>
                <a:spcPct val="0"/>
              </a:spcBef>
              <a:spcAft>
                <a:spcPct val="0"/>
              </a:spcAft>
              <a:defRPr sz="2400">
                <a:solidFill>
                  <a:schemeClr val="tx1"/>
                </a:solidFill>
                <a:latin typeface="Arial" charset="0"/>
              </a:defRPr>
            </a:lvl9pPr>
          </a:lstStyle>
          <a:p>
            <a:r>
              <a:rPr lang="en-GB" altLang="zh-CN" sz="900" dirty="0"/>
              <a:t>NO REPRESENTATIONS OR WARRANTIES (WHETHER EXPRESS OR IMPLIED) ARE MADE BY THE OPEN MOBILE ALLIANCE OR ANY OPEN MOBILE ALLIANCE MEMBER OR ITS AFFILIATES REGARDING ANY OF THE IPR’S REPRESENTED ON THE “OMA IPR DECLARATIONS” LIST, INCLUDING, BUT NOT LIMITED TO THE ACCURACY, COMPLETENESS, VALIDITY OR RELEVANCE OF THE INFORMATION OR WHETHER OR NOT SUCH RIGHTS ARE ESSENTIAL OR NON-ESSENTIAL.</a:t>
            </a:r>
            <a:endParaRPr lang="zh-CN" altLang="zh-CN" sz="900" dirty="0"/>
          </a:p>
          <a:p>
            <a:r>
              <a:rPr lang="en-GB" altLang="zh-CN" sz="900" dirty="0"/>
              <a:t>THE OPEN MOBILE ALLIANCE IS NOT LIABLE FOR AND HEREBY DISCLAIMS ANY DIRECT, INDIRECT, PUNITIVE, SPECIAL, INCIDENTAL, CONSEQUENTIAL, OR EXEMPLARY DAMAGES ARISING OUT OF OR IN CONNECTION WITH THE USE OF DOCUMENTS AND THE INFORMATION CONTAINED IN THE DOCUMENTS.</a:t>
            </a:r>
            <a:endParaRPr lang="zh-CN" altLang="zh-CN" sz="900" dirty="0"/>
          </a:p>
          <a:p>
            <a:r>
              <a:rPr lang="en-GB" altLang="zh-CN" sz="900" dirty="0"/>
              <a:t>THIS DOCUMENT IS PROVIDED ON AN "AS IS" "AS AVAILABLE" AND "WITH ALL FAULTS" BASIS.</a:t>
            </a:r>
            <a:endParaRPr lang="en-US" altLang="zh-CN" sz="900" dirty="0">
              <a:ea typeface="宋体" charset="-122"/>
              <a:cs typeface="Times New Roman" pitchFamily="18" charset="0"/>
            </a:endParaRPr>
          </a:p>
        </p:txBody>
      </p:sp>
      <p:sp>
        <p:nvSpPr>
          <p:cNvPr id="2056" name="Text Box 10"/>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400">
                <a:solidFill>
                  <a:schemeClr val="tx1"/>
                </a:solidFill>
                <a:latin typeface="Arial" charset="0"/>
              </a:defRPr>
            </a:lvl1pPr>
            <a:lvl2pPr marL="742950" indent="-285750" defTabSz="762000">
              <a:defRPr sz="2400">
                <a:solidFill>
                  <a:schemeClr val="tx1"/>
                </a:solidFill>
                <a:latin typeface="Arial" charset="0"/>
              </a:defRPr>
            </a:lvl2pPr>
            <a:lvl3pPr marL="1143000" indent="-228600" defTabSz="762000">
              <a:defRPr sz="2400">
                <a:solidFill>
                  <a:schemeClr val="tx1"/>
                </a:solidFill>
                <a:latin typeface="Arial" charset="0"/>
              </a:defRPr>
            </a:lvl3pPr>
            <a:lvl4pPr marL="1600200" indent="-228600" defTabSz="762000">
              <a:defRPr sz="2400">
                <a:solidFill>
                  <a:schemeClr val="tx1"/>
                </a:solidFill>
                <a:latin typeface="Arial" charset="0"/>
              </a:defRPr>
            </a:lvl4pPr>
            <a:lvl5pPr marL="2057400" indent="-228600" defTabSz="762000">
              <a:defRPr sz="2400">
                <a:solidFill>
                  <a:schemeClr val="tx1"/>
                </a:solidFill>
                <a:latin typeface="Arial" charset="0"/>
              </a:defRPr>
            </a:lvl5pPr>
            <a:lvl6pPr marL="2514600" indent="-228600" defTabSz="762000" eaLnBrk="0" fontAlgn="base" hangingPunct="0">
              <a:lnSpc>
                <a:spcPct val="90000"/>
              </a:lnSpc>
              <a:spcBef>
                <a:spcPct val="0"/>
              </a:spcBef>
              <a:spcAft>
                <a:spcPct val="0"/>
              </a:spcAft>
              <a:defRPr sz="2400">
                <a:solidFill>
                  <a:schemeClr val="tx1"/>
                </a:solidFill>
                <a:latin typeface="Arial" charset="0"/>
              </a:defRPr>
            </a:lvl6pPr>
            <a:lvl7pPr marL="2971800" indent="-228600" defTabSz="762000" eaLnBrk="0" fontAlgn="base" hangingPunct="0">
              <a:lnSpc>
                <a:spcPct val="90000"/>
              </a:lnSpc>
              <a:spcBef>
                <a:spcPct val="0"/>
              </a:spcBef>
              <a:spcAft>
                <a:spcPct val="0"/>
              </a:spcAft>
              <a:defRPr sz="2400">
                <a:solidFill>
                  <a:schemeClr val="tx1"/>
                </a:solidFill>
                <a:latin typeface="Arial" charset="0"/>
              </a:defRPr>
            </a:lvl7pPr>
            <a:lvl8pPr marL="3429000" indent="-228600" defTabSz="762000" eaLnBrk="0" fontAlgn="base" hangingPunct="0">
              <a:lnSpc>
                <a:spcPct val="90000"/>
              </a:lnSpc>
              <a:spcBef>
                <a:spcPct val="0"/>
              </a:spcBef>
              <a:spcAft>
                <a:spcPct val="0"/>
              </a:spcAft>
              <a:defRPr sz="2400">
                <a:solidFill>
                  <a:schemeClr val="tx1"/>
                </a:solidFill>
                <a:latin typeface="Arial" charset="0"/>
              </a:defRPr>
            </a:lvl8pPr>
            <a:lvl9pPr marL="3886200" indent="-228600" defTabSz="762000" eaLnBrk="0" fontAlgn="base" hangingPunct="0">
              <a:lnSpc>
                <a:spcPct val="90000"/>
              </a:lnSpc>
              <a:spcBef>
                <a:spcPct val="0"/>
              </a:spcBef>
              <a:spcAft>
                <a:spcPct val="0"/>
              </a:spcAft>
              <a:defRPr sz="2400">
                <a:solidFill>
                  <a:schemeClr val="tx1"/>
                </a:solidFill>
                <a:latin typeface="Arial" charset="0"/>
              </a:defRPr>
            </a:lvl9pPr>
          </a:lstStyle>
          <a:p>
            <a:pPr algn="ctr">
              <a:spcBef>
                <a:spcPct val="35000"/>
              </a:spcBef>
            </a:pPr>
            <a:r>
              <a:rPr lang="en-US" altLang="zh-CN" sz="900" b="1">
                <a:ea typeface="宋体" charset="-122"/>
                <a:cs typeface="Times New Roman" pitchFamily="18" charset="0"/>
              </a:rPr>
              <a:t>Intellectual Property Rights</a:t>
            </a:r>
          </a:p>
          <a:p>
            <a:pPr>
              <a:spcBef>
                <a:spcPct val="35000"/>
              </a:spcBef>
            </a:pPr>
            <a:r>
              <a:rPr lang="en-US" altLang="zh-CN" sz="900">
                <a:ea typeface="宋体" charset="-122"/>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r>
              <a:rPr lang="en-US" altLang="zh-CN" sz="2800" smtClean="0">
                <a:ea typeface="宋体" charset="-122"/>
              </a:rPr>
              <a:t>WI/Release update:</a:t>
            </a:r>
            <a:br>
              <a:rPr lang="en-US" altLang="zh-CN" sz="2800" smtClean="0">
                <a:ea typeface="宋体" charset="-122"/>
              </a:rPr>
            </a:br>
            <a:r>
              <a:rPr lang="en-US" altLang="zh-CN" sz="2800" smtClean="0">
                <a:ea typeface="宋体" charset="-122"/>
              </a:rPr>
              <a:t>&lt;e.g. </a:t>
            </a:r>
            <a:r>
              <a:rPr lang="en-GB" altLang="ja-JP" sz="2800" smtClean="0">
                <a:ea typeface="MS PGothic" pitchFamily="34" charset="-128"/>
              </a:rPr>
              <a:t>CAB (1.0)&gt; </a:t>
            </a:r>
            <a:r>
              <a:rPr lang="en-GB" altLang="ja-JP" sz="1400" smtClean="0">
                <a:ea typeface="MS PGothic" pitchFamily="34" charset="-128"/>
              </a:rPr>
              <a:t>i/ii</a:t>
            </a:r>
            <a:endParaRPr lang="en-US" altLang="zh-CN" sz="1400" smtClean="0">
              <a:ea typeface="MS PGothic" pitchFamily="34" charset="-128"/>
            </a:endParaRPr>
          </a:p>
        </p:txBody>
      </p:sp>
      <p:sp>
        <p:nvSpPr>
          <p:cNvPr id="3075" name="Rectangle 3"/>
          <p:cNvSpPr>
            <a:spLocks noGrp="1" noChangeArrowheads="1"/>
          </p:cNvSpPr>
          <p:nvPr>
            <p:ph type="body" sz="half" idx="1"/>
          </p:nvPr>
        </p:nvSpPr>
        <p:spPr>
          <a:xfrm>
            <a:off x="292100" y="1023938"/>
            <a:ext cx="9070975" cy="5535612"/>
          </a:xfrm>
        </p:spPr>
        <p:txBody>
          <a:bodyPr/>
          <a:lstStyle/>
          <a:p>
            <a:pPr marL="0" indent="0">
              <a:lnSpc>
                <a:spcPct val="90000"/>
              </a:lnSpc>
            </a:pPr>
            <a:r>
              <a:rPr lang="en-GB" altLang="ja-JP" smtClean="0">
                <a:ea typeface="MS PGothic" pitchFamily="34" charset="-128"/>
              </a:rPr>
              <a:t>Overall progress since last report</a:t>
            </a:r>
          </a:p>
          <a:p>
            <a:pPr marL="444500" lvl="1">
              <a:lnSpc>
                <a:spcPct val="90000"/>
              </a:lnSpc>
            </a:pPr>
            <a:r>
              <a:rPr lang="en-GB" altLang="ja-JP" sz="2000" smtClean="0">
                <a:ea typeface="MS PGothic" pitchFamily="34" charset="-128"/>
              </a:rPr>
              <a:t>&lt;</a:t>
            </a:r>
            <a:r>
              <a:rPr lang="en-US" altLang="ja-JP" sz="2000" smtClean="0">
                <a:ea typeface="MS PGothic" pitchFamily="34" charset="-128"/>
              </a:rPr>
              <a:t>highlight any main decisions, </a:t>
            </a:r>
            <a:r>
              <a:rPr lang="en-GB" altLang="ja-JP" sz="2000" smtClean="0">
                <a:ea typeface="MS PGothic" pitchFamily="34" charset="-128"/>
              </a:rPr>
              <a:t>e.g. agreement on role of application server&gt;</a:t>
            </a:r>
          </a:p>
          <a:p>
            <a:pPr marL="444500" lvl="1">
              <a:lnSpc>
                <a:spcPct val="90000"/>
              </a:lnSpc>
            </a:pPr>
            <a:r>
              <a:rPr lang="en-GB" altLang="ja-JP" sz="2000" smtClean="0">
                <a:ea typeface="MS PGothic" pitchFamily="34" charset="-128"/>
              </a:rPr>
              <a:t>&lt;e.g. all remaining major issues in AD now addressed&gt;</a:t>
            </a:r>
          </a:p>
          <a:p>
            <a:pPr marL="0" indent="0">
              <a:lnSpc>
                <a:spcPct val="90000"/>
              </a:lnSpc>
            </a:pPr>
            <a:r>
              <a:rPr lang="en-GB" altLang="ja-JP" smtClean="0">
                <a:ea typeface="MS PGothic" pitchFamily="34" charset="-128"/>
              </a:rPr>
              <a:t>Plan for the next 3 months</a:t>
            </a:r>
          </a:p>
          <a:p>
            <a:pPr marL="444500" lvl="1">
              <a:lnSpc>
                <a:spcPct val="90000"/>
              </a:lnSpc>
            </a:pPr>
            <a:r>
              <a:rPr lang="en-US" altLang="ja-JP" sz="2000" smtClean="0">
                <a:ea typeface="MS PGothic" pitchFamily="34" charset="-128"/>
              </a:rPr>
              <a:t>&lt;Key objectives, goals, milestones for next period&gt;</a:t>
            </a:r>
          </a:p>
          <a:p>
            <a:pPr marL="1143000" lvl="2" indent="-228600">
              <a:lnSpc>
                <a:spcPct val="90000"/>
              </a:lnSpc>
            </a:pPr>
            <a:r>
              <a:rPr lang="en-US" altLang="ja-JP" sz="1800" smtClean="0">
                <a:ea typeface="MS PGothic" pitchFamily="34" charset="-128"/>
              </a:rPr>
              <a:t>&lt;e.g. agree functions to include in first release by Nov-28&gt;</a:t>
            </a:r>
          </a:p>
          <a:p>
            <a:pPr marL="1143000" lvl="2" indent="-228600">
              <a:lnSpc>
                <a:spcPct val="90000"/>
              </a:lnSpc>
            </a:pPr>
            <a:r>
              <a:rPr lang="en-US" altLang="ja-JP" sz="1800" smtClean="0">
                <a:ea typeface="MS PGothic" pitchFamily="34" charset="-128"/>
              </a:rPr>
              <a:t>&lt;e.g. all Technical ADRR issues closed at next two CCs&gt;</a:t>
            </a:r>
          </a:p>
          <a:p>
            <a:pPr marL="444500" lvl="1">
              <a:lnSpc>
                <a:spcPct val="90000"/>
              </a:lnSpc>
            </a:pPr>
            <a:r>
              <a:rPr lang="en-US" altLang="ja-JP" sz="2000" smtClean="0">
                <a:ea typeface="MS PGothic" pitchFamily="34" charset="-128"/>
              </a:rPr>
              <a:t>&lt;Main decisions expected&gt; </a:t>
            </a:r>
          </a:p>
          <a:p>
            <a:pPr marL="1143000" lvl="2" indent="-228600">
              <a:lnSpc>
                <a:spcPct val="90000"/>
              </a:lnSpc>
            </a:pPr>
            <a:r>
              <a:rPr lang="en-US" altLang="ja-JP" sz="1800" smtClean="0">
                <a:ea typeface="MS PGothic" pitchFamily="34" charset="-128"/>
              </a:rPr>
              <a:t>&lt;e.g. agree protocol to use for message sync&gt; </a:t>
            </a:r>
            <a:endParaRPr lang="en-GB" altLang="ja-JP" sz="1800" smtClean="0">
              <a:ea typeface="MS PGothic" pitchFamily="34" charset="-128"/>
            </a:endParaRPr>
          </a:p>
          <a:p>
            <a:pPr marL="0" indent="0">
              <a:lnSpc>
                <a:spcPct val="90000"/>
              </a:lnSpc>
            </a:pPr>
            <a:r>
              <a:rPr lang="en-US" altLang="ja-JP" smtClean="0">
                <a:ea typeface="MS PGothic" pitchFamily="34" charset="-128"/>
              </a:rPr>
              <a:t>Potential issues which MAY affect schedule</a:t>
            </a:r>
          </a:p>
          <a:p>
            <a:pPr marL="444500" lvl="1">
              <a:lnSpc>
                <a:spcPct val="90000"/>
              </a:lnSpc>
            </a:pPr>
            <a:r>
              <a:rPr lang="en-US" altLang="ja-JP" sz="2000" smtClean="0">
                <a:ea typeface="MS PGothic" pitchFamily="34" charset="-128"/>
              </a:rPr>
              <a:t>&lt;heads-up on known problems.  Describe workaround, corrective actions&gt;</a:t>
            </a:r>
          </a:p>
          <a:p>
            <a:pPr marL="444500" lvl="1">
              <a:lnSpc>
                <a:spcPct val="90000"/>
              </a:lnSpc>
            </a:pPr>
            <a:r>
              <a:rPr lang="en-US" altLang="ja-JP" sz="2000" smtClean="0">
                <a:ea typeface="MS PGothic" pitchFamily="34" charset="-128"/>
              </a:rPr>
              <a:t>&lt;e.g. dependence on other organizations&gt; </a:t>
            </a:r>
          </a:p>
          <a:p>
            <a:pPr marL="444500" lvl="1">
              <a:lnSpc>
                <a:spcPct val="90000"/>
              </a:lnSpc>
            </a:pPr>
            <a:r>
              <a:rPr lang="en-GB" altLang="ja-JP" sz="2000" smtClean="0">
                <a:ea typeface="MS PGothic" pitchFamily="34" charset="-128"/>
              </a:rPr>
              <a:t>&lt;e.g. User Plane TS: long discussions about how to reconcile presence information with application server rules. Could delay start of Consistency Review. </a:t>
            </a:r>
            <a:r>
              <a:rPr lang="en-US" altLang="ja-JP" sz="2000" smtClean="0">
                <a:ea typeface="MS PGothic" pitchFamily="34" charset="-128"/>
              </a:rPr>
              <a:t>If no agreement is made, presence may be deferred from first release; discussion deadline set to 15th April </a:t>
            </a:r>
            <a:r>
              <a:rPr lang="en-GB" altLang="ja-JP" sz="2000" smtClean="0">
                <a:ea typeface="MS PGothic" pitchFamily="34" charset="-128"/>
              </a:rPr>
              <a:t>&gt;</a:t>
            </a:r>
          </a:p>
        </p:txBody>
      </p:sp>
      <p:sp>
        <p:nvSpPr>
          <p:cNvPr id="3076" name="Text Box 4"/>
          <p:cNvSpPr txBox="1">
            <a:spLocks noChangeArrowheads="1"/>
          </p:cNvSpPr>
          <p:nvPr/>
        </p:nvSpPr>
        <p:spPr bwMode="auto">
          <a:xfrm>
            <a:off x="-423863" y="6350"/>
            <a:ext cx="414338" cy="290513"/>
          </a:xfrm>
          <a:prstGeom prst="rect">
            <a:avLst/>
          </a:prstGeom>
          <a:solidFill>
            <a:srgbClr val="FFFF00"/>
          </a:solidFill>
          <a:ln w="6350">
            <a:solidFill>
              <a:srgbClr val="B2B2B2"/>
            </a:solidFill>
            <a:miter lim="800000"/>
            <a:headEnd/>
            <a:tailEnd/>
          </a:ln>
        </p:spPr>
        <p:txBody>
          <a:bodyPr lIns="91434" tIns="45718" rIns="91434" bIns="45718">
            <a:spAutoFit/>
          </a:bodyPr>
          <a:lstStyle>
            <a:lvl1pPr defTabSz="912813">
              <a:defRPr sz="2400">
                <a:solidFill>
                  <a:schemeClr val="tx1"/>
                </a:solidFill>
                <a:latin typeface="Arial" charset="0"/>
              </a:defRPr>
            </a:lvl1pPr>
            <a:lvl2pPr marL="742950" indent="-285750" defTabSz="912813">
              <a:defRPr sz="2400">
                <a:solidFill>
                  <a:schemeClr val="tx1"/>
                </a:solidFill>
                <a:latin typeface="Arial" charset="0"/>
              </a:defRPr>
            </a:lvl2pPr>
            <a:lvl3pPr marL="1143000" indent="-228600" defTabSz="912813">
              <a:defRPr sz="2400">
                <a:solidFill>
                  <a:schemeClr val="tx1"/>
                </a:solidFill>
                <a:latin typeface="Arial" charset="0"/>
              </a:defRPr>
            </a:lvl3pPr>
            <a:lvl4pPr marL="1600200" indent="-228600" defTabSz="912813">
              <a:defRPr sz="2400">
                <a:solidFill>
                  <a:schemeClr val="tx1"/>
                </a:solidFill>
                <a:latin typeface="Arial" charset="0"/>
              </a:defRPr>
            </a:lvl4pPr>
            <a:lvl5pPr marL="2057400" indent="-228600" defTabSz="912813">
              <a:defRPr sz="2400">
                <a:solidFill>
                  <a:schemeClr val="tx1"/>
                </a:solidFill>
                <a:latin typeface="Arial" charset="0"/>
              </a:defRPr>
            </a:lvl5pPr>
            <a:lvl6pPr marL="2514600" indent="-228600" defTabSz="912813" eaLnBrk="0" fontAlgn="base" hangingPunct="0">
              <a:lnSpc>
                <a:spcPct val="90000"/>
              </a:lnSpc>
              <a:spcBef>
                <a:spcPct val="0"/>
              </a:spcBef>
              <a:spcAft>
                <a:spcPct val="0"/>
              </a:spcAft>
              <a:defRPr sz="2400">
                <a:solidFill>
                  <a:schemeClr val="tx1"/>
                </a:solidFill>
                <a:latin typeface="Arial" charset="0"/>
              </a:defRPr>
            </a:lvl6pPr>
            <a:lvl7pPr marL="2971800" indent="-228600" defTabSz="912813" eaLnBrk="0" fontAlgn="base" hangingPunct="0">
              <a:lnSpc>
                <a:spcPct val="90000"/>
              </a:lnSpc>
              <a:spcBef>
                <a:spcPct val="0"/>
              </a:spcBef>
              <a:spcAft>
                <a:spcPct val="0"/>
              </a:spcAft>
              <a:defRPr sz="2400">
                <a:solidFill>
                  <a:schemeClr val="tx1"/>
                </a:solidFill>
                <a:latin typeface="Arial" charset="0"/>
              </a:defRPr>
            </a:lvl7pPr>
            <a:lvl8pPr marL="3429000" indent="-228600" defTabSz="912813" eaLnBrk="0" fontAlgn="base" hangingPunct="0">
              <a:lnSpc>
                <a:spcPct val="90000"/>
              </a:lnSpc>
              <a:spcBef>
                <a:spcPct val="0"/>
              </a:spcBef>
              <a:spcAft>
                <a:spcPct val="0"/>
              </a:spcAft>
              <a:defRPr sz="2400">
                <a:solidFill>
                  <a:schemeClr val="tx1"/>
                </a:solidFill>
                <a:latin typeface="Arial" charset="0"/>
              </a:defRPr>
            </a:lvl8pPr>
            <a:lvl9pPr marL="3886200" indent="-228600" defTabSz="912813" eaLnBrk="0" fontAlgn="base" hangingPunct="0">
              <a:lnSpc>
                <a:spcPct val="90000"/>
              </a:lnSpc>
              <a:spcBef>
                <a:spcPct val="0"/>
              </a:spcBef>
              <a:spcAft>
                <a:spcPct val="0"/>
              </a:spcAft>
              <a:defRPr sz="2400">
                <a:solidFill>
                  <a:schemeClr val="tx1"/>
                </a:solidFill>
                <a:latin typeface="Arial" charset="0"/>
              </a:defRPr>
            </a:lvl9pPr>
          </a:lstStyle>
          <a:p>
            <a:r>
              <a:rPr lang="en-US" altLang="zh-CN" sz="1400">
                <a:ea typeface="宋体" charset="-122"/>
                <a:cs typeface="Arial" charset="0"/>
              </a:rPr>
              <a:t>►</a:t>
            </a:r>
          </a:p>
        </p:txBody>
      </p:sp>
      <p:sp>
        <p:nvSpPr>
          <p:cNvPr id="3077" name="Text Box 5"/>
          <p:cNvSpPr txBox="1">
            <a:spLocks noChangeArrowheads="1"/>
          </p:cNvSpPr>
          <p:nvPr/>
        </p:nvSpPr>
        <p:spPr bwMode="auto">
          <a:xfrm>
            <a:off x="-423863" y="311150"/>
            <a:ext cx="414338" cy="290513"/>
          </a:xfrm>
          <a:prstGeom prst="rect">
            <a:avLst/>
          </a:prstGeom>
          <a:solidFill>
            <a:schemeClr val="accent2"/>
          </a:solidFill>
          <a:ln w="6350">
            <a:solidFill>
              <a:srgbClr val="B2B2B2"/>
            </a:solidFill>
            <a:miter lim="800000"/>
            <a:headEnd/>
            <a:tailEnd/>
          </a:ln>
        </p:spPr>
        <p:txBody>
          <a:bodyPr lIns="91434" tIns="45718" rIns="91434" bIns="45718">
            <a:spAutoFit/>
          </a:bodyPr>
          <a:lstStyle>
            <a:lvl1pPr defTabSz="912813">
              <a:defRPr sz="2400">
                <a:solidFill>
                  <a:schemeClr val="tx1"/>
                </a:solidFill>
                <a:latin typeface="Arial" charset="0"/>
              </a:defRPr>
            </a:lvl1pPr>
            <a:lvl2pPr marL="742950" indent="-285750" defTabSz="912813">
              <a:defRPr sz="2400">
                <a:solidFill>
                  <a:schemeClr val="tx1"/>
                </a:solidFill>
                <a:latin typeface="Arial" charset="0"/>
              </a:defRPr>
            </a:lvl2pPr>
            <a:lvl3pPr marL="1143000" indent="-228600" defTabSz="912813">
              <a:defRPr sz="2400">
                <a:solidFill>
                  <a:schemeClr val="tx1"/>
                </a:solidFill>
                <a:latin typeface="Arial" charset="0"/>
              </a:defRPr>
            </a:lvl3pPr>
            <a:lvl4pPr marL="1600200" indent="-228600" defTabSz="912813">
              <a:defRPr sz="2400">
                <a:solidFill>
                  <a:schemeClr val="tx1"/>
                </a:solidFill>
                <a:latin typeface="Arial" charset="0"/>
              </a:defRPr>
            </a:lvl4pPr>
            <a:lvl5pPr marL="2057400" indent="-228600" defTabSz="912813">
              <a:defRPr sz="2400">
                <a:solidFill>
                  <a:schemeClr val="tx1"/>
                </a:solidFill>
                <a:latin typeface="Arial" charset="0"/>
              </a:defRPr>
            </a:lvl5pPr>
            <a:lvl6pPr marL="2514600" indent="-228600" defTabSz="912813" eaLnBrk="0" fontAlgn="base" hangingPunct="0">
              <a:lnSpc>
                <a:spcPct val="90000"/>
              </a:lnSpc>
              <a:spcBef>
                <a:spcPct val="0"/>
              </a:spcBef>
              <a:spcAft>
                <a:spcPct val="0"/>
              </a:spcAft>
              <a:defRPr sz="2400">
                <a:solidFill>
                  <a:schemeClr val="tx1"/>
                </a:solidFill>
                <a:latin typeface="Arial" charset="0"/>
              </a:defRPr>
            </a:lvl6pPr>
            <a:lvl7pPr marL="2971800" indent="-228600" defTabSz="912813" eaLnBrk="0" fontAlgn="base" hangingPunct="0">
              <a:lnSpc>
                <a:spcPct val="90000"/>
              </a:lnSpc>
              <a:spcBef>
                <a:spcPct val="0"/>
              </a:spcBef>
              <a:spcAft>
                <a:spcPct val="0"/>
              </a:spcAft>
              <a:defRPr sz="2400">
                <a:solidFill>
                  <a:schemeClr val="tx1"/>
                </a:solidFill>
                <a:latin typeface="Arial" charset="0"/>
              </a:defRPr>
            </a:lvl7pPr>
            <a:lvl8pPr marL="3429000" indent="-228600" defTabSz="912813" eaLnBrk="0" fontAlgn="base" hangingPunct="0">
              <a:lnSpc>
                <a:spcPct val="90000"/>
              </a:lnSpc>
              <a:spcBef>
                <a:spcPct val="0"/>
              </a:spcBef>
              <a:spcAft>
                <a:spcPct val="0"/>
              </a:spcAft>
              <a:defRPr sz="2400">
                <a:solidFill>
                  <a:schemeClr val="tx1"/>
                </a:solidFill>
                <a:latin typeface="Arial" charset="0"/>
              </a:defRPr>
            </a:lvl8pPr>
            <a:lvl9pPr marL="3886200" indent="-228600" defTabSz="912813" eaLnBrk="0" fontAlgn="base" hangingPunct="0">
              <a:lnSpc>
                <a:spcPct val="90000"/>
              </a:lnSpc>
              <a:spcBef>
                <a:spcPct val="0"/>
              </a:spcBef>
              <a:spcAft>
                <a:spcPct val="0"/>
              </a:spcAft>
              <a:defRPr sz="2400">
                <a:solidFill>
                  <a:schemeClr val="tx1"/>
                </a:solidFill>
                <a:latin typeface="Arial" charset="0"/>
              </a:defRPr>
            </a:lvl9pPr>
          </a:lstStyle>
          <a:p>
            <a:r>
              <a:rPr lang="en-US" altLang="zh-CN" sz="1400">
                <a:ea typeface="宋体" charset="-122"/>
                <a:cs typeface="Arial" charset="0"/>
              </a:rPr>
              <a:t>▲</a:t>
            </a:r>
          </a:p>
        </p:txBody>
      </p:sp>
      <p:sp>
        <p:nvSpPr>
          <p:cNvPr id="3078" name="Text Box 6"/>
          <p:cNvSpPr txBox="1">
            <a:spLocks noChangeArrowheads="1"/>
          </p:cNvSpPr>
          <p:nvPr/>
        </p:nvSpPr>
        <p:spPr bwMode="auto">
          <a:xfrm>
            <a:off x="-423863" y="630238"/>
            <a:ext cx="414338" cy="290512"/>
          </a:xfrm>
          <a:prstGeom prst="rect">
            <a:avLst/>
          </a:prstGeom>
          <a:solidFill>
            <a:schemeClr val="hlink"/>
          </a:solidFill>
          <a:ln w="6350">
            <a:solidFill>
              <a:srgbClr val="B2B2B2"/>
            </a:solidFill>
            <a:miter lim="800000"/>
            <a:headEnd/>
            <a:tailEnd/>
          </a:ln>
        </p:spPr>
        <p:txBody>
          <a:bodyPr lIns="91434" tIns="45718" rIns="91434" bIns="45718">
            <a:spAutoFit/>
          </a:bodyPr>
          <a:lstStyle>
            <a:lvl1pPr defTabSz="912813">
              <a:defRPr sz="2400">
                <a:solidFill>
                  <a:schemeClr val="tx1"/>
                </a:solidFill>
                <a:latin typeface="Arial" charset="0"/>
              </a:defRPr>
            </a:lvl1pPr>
            <a:lvl2pPr marL="742950" indent="-285750" defTabSz="912813">
              <a:defRPr sz="2400">
                <a:solidFill>
                  <a:schemeClr val="tx1"/>
                </a:solidFill>
                <a:latin typeface="Arial" charset="0"/>
              </a:defRPr>
            </a:lvl2pPr>
            <a:lvl3pPr marL="1143000" indent="-228600" defTabSz="912813">
              <a:defRPr sz="2400">
                <a:solidFill>
                  <a:schemeClr val="tx1"/>
                </a:solidFill>
                <a:latin typeface="Arial" charset="0"/>
              </a:defRPr>
            </a:lvl3pPr>
            <a:lvl4pPr marL="1600200" indent="-228600" defTabSz="912813">
              <a:defRPr sz="2400">
                <a:solidFill>
                  <a:schemeClr val="tx1"/>
                </a:solidFill>
                <a:latin typeface="Arial" charset="0"/>
              </a:defRPr>
            </a:lvl4pPr>
            <a:lvl5pPr marL="2057400" indent="-228600" defTabSz="912813">
              <a:defRPr sz="2400">
                <a:solidFill>
                  <a:schemeClr val="tx1"/>
                </a:solidFill>
                <a:latin typeface="Arial" charset="0"/>
              </a:defRPr>
            </a:lvl5pPr>
            <a:lvl6pPr marL="2514600" indent="-228600" defTabSz="912813" eaLnBrk="0" fontAlgn="base" hangingPunct="0">
              <a:lnSpc>
                <a:spcPct val="90000"/>
              </a:lnSpc>
              <a:spcBef>
                <a:spcPct val="0"/>
              </a:spcBef>
              <a:spcAft>
                <a:spcPct val="0"/>
              </a:spcAft>
              <a:defRPr sz="2400">
                <a:solidFill>
                  <a:schemeClr val="tx1"/>
                </a:solidFill>
                <a:latin typeface="Arial" charset="0"/>
              </a:defRPr>
            </a:lvl6pPr>
            <a:lvl7pPr marL="2971800" indent="-228600" defTabSz="912813" eaLnBrk="0" fontAlgn="base" hangingPunct="0">
              <a:lnSpc>
                <a:spcPct val="90000"/>
              </a:lnSpc>
              <a:spcBef>
                <a:spcPct val="0"/>
              </a:spcBef>
              <a:spcAft>
                <a:spcPct val="0"/>
              </a:spcAft>
              <a:defRPr sz="2400">
                <a:solidFill>
                  <a:schemeClr val="tx1"/>
                </a:solidFill>
                <a:latin typeface="Arial" charset="0"/>
              </a:defRPr>
            </a:lvl7pPr>
            <a:lvl8pPr marL="3429000" indent="-228600" defTabSz="912813" eaLnBrk="0" fontAlgn="base" hangingPunct="0">
              <a:lnSpc>
                <a:spcPct val="90000"/>
              </a:lnSpc>
              <a:spcBef>
                <a:spcPct val="0"/>
              </a:spcBef>
              <a:spcAft>
                <a:spcPct val="0"/>
              </a:spcAft>
              <a:defRPr sz="2400">
                <a:solidFill>
                  <a:schemeClr val="tx1"/>
                </a:solidFill>
                <a:latin typeface="Arial" charset="0"/>
              </a:defRPr>
            </a:lvl8pPr>
            <a:lvl9pPr marL="3886200" indent="-228600" defTabSz="912813" eaLnBrk="0" fontAlgn="base" hangingPunct="0">
              <a:lnSpc>
                <a:spcPct val="90000"/>
              </a:lnSpc>
              <a:spcBef>
                <a:spcPct val="0"/>
              </a:spcBef>
              <a:spcAft>
                <a:spcPct val="0"/>
              </a:spcAft>
              <a:defRPr sz="2400">
                <a:solidFill>
                  <a:schemeClr val="tx1"/>
                </a:solidFill>
                <a:latin typeface="Arial" charset="0"/>
              </a:defRPr>
            </a:lvl9pPr>
          </a:lstStyle>
          <a:p>
            <a:r>
              <a:rPr lang="en-US" altLang="zh-CN" sz="1400">
                <a:ea typeface="宋体" charset="-122"/>
                <a:cs typeface="Arial" charset="0"/>
              </a:rPr>
              <a:t>▼</a:t>
            </a:r>
          </a:p>
        </p:txBody>
      </p:sp>
      <p:sp>
        <p:nvSpPr>
          <p:cNvPr id="3079" name="Text Box 25"/>
          <p:cNvSpPr txBox="1">
            <a:spLocks noChangeArrowheads="1"/>
          </p:cNvSpPr>
          <p:nvPr/>
        </p:nvSpPr>
        <p:spPr bwMode="auto">
          <a:xfrm>
            <a:off x="-3852863" y="6350"/>
            <a:ext cx="3124200" cy="6621463"/>
          </a:xfrm>
          <a:prstGeom prst="rect">
            <a:avLst/>
          </a:prstGeom>
          <a:solidFill>
            <a:srgbClr val="FFFF00"/>
          </a:solidFill>
          <a:ln>
            <a:noFill/>
          </a:ln>
          <a:extLs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lnSpc>
                <a:spcPct val="90000"/>
              </a:lnSpc>
              <a:spcBef>
                <a:spcPct val="0"/>
              </a:spcBef>
              <a:spcAft>
                <a:spcPct val="0"/>
              </a:spcAft>
              <a:defRPr sz="2400">
                <a:solidFill>
                  <a:schemeClr val="tx1"/>
                </a:solidFill>
                <a:latin typeface="Arial" charset="0"/>
              </a:defRPr>
            </a:lvl6pPr>
            <a:lvl7pPr marL="2971800" indent="-228600" eaLnBrk="0" fontAlgn="base" hangingPunct="0">
              <a:lnSpc>
                <a:spcPct val="90000"/>
              </a:lnSpc>
              <a:spcBef>
                <a:spcPct val="0"/>
              </a:spcBef>
              <a:spcAft>
                <a:spcPct val="0"/>
              </a:spcAft>
              <a:defRPr sz="2400">
                <a:solidFill>
                  <a:schemeClr val="tx1"/>
                </a:solidFill>
                <a:latin typeface="Arial" charset="0"/>
              </a:defRPr>
            </a:lvl7pPr>
            <a:lvl8pPr marL="3429000" indent="-228600" eaLnBrk="0" fontAlgn="base" hangingPunct="0">
              <a:lnSpc>
                <a:spcPct val="90000"/>
              </a:lnSpc>
              <a:spcBef>
                <a:spcPct val="0"/>
              </a:spcBef>
              <a:spcAft>
                <a:spcPct val="0"/>
              </a:spcAft>
              <a:defRPr sz="2400">
                <a:solidFill>
                  <a:schemeClr val="tx1"/>
                </a:solidFill>
                <a:latin typeface="Arial" charset="0"/>
              </a:defRPr>
            </a:lvl8pPr>
            <a:lvl9pPr marL="3886200" indent="-228600" eaLnBrk="0" fontAlgn="base" hangingPunct="0">
              <a:lnSpc>
                <a:spcPct val="90000"/>
              </a:lnSpc>
              <a:spcBef>
                <a:spcPct val="0"/>
              </a:spcBef>
              <a:spcAft>
                <a:spcPct val="0"/>
              </a:spcAft>
              <a:defRPr sz="2400">
                <a:solidFill>
                  <a:schemeClr val="tx1"/>
                </a:solidFill>
                <a:latin typeface="Arial" charset="0"/>
              </a:defRPr>
            </a:lvl9pPr>
          </a:lstStyle>
          <a:p>
            <a:pPr>
              <a:spcBef>
                <a:spcPct val="50000"/>
              </a:spcBef>
            </a:pPr>
            <a:r>
              <a:rPr lang="en-GB" altLang="zh-CN" sz="2000">
                <a:ea typeface="宋体" charset="-122"/>
              </a:rPr>
              <a:t>Provide high level, but informative, information for each Release.</a:t>
            </a:r>
          </a:p>
          <a:p>
            <a:pPr>
              <a:spcBef>
                <a:spcPct val="50000"/>
              </a:spcBef>
            </a:pPr>
            <a:r>
              <a:rPr lang="en-GB" altLang="zh-CN" sz="2000">
                <a:ea typeface="宋体" charset="-122"/>
              </a:rPr>
              <a:t>Do not report on Releases in maintenance, unless important changes made</a:t>
            </a:r>
          </a:p>
          <a:p>
            <a:pPr>
              <a:spcBef>
                <a:spcPct val="50000"/>
              </a:spcBef>
            </a:pPr>
            <a:r>
              <a:rPr lang="en-GB" altLang="zh-CN" sz="2000">
                <a:ea typeface="宋体" charset="-122"/>
              </a:rPr>
              <a:t>Do not make uninformative general statements (e.g. “</a:t>
            </a:r>
            <a:r>
              <a:rPr lang="en-GB" altLang="zh-CN" sz="2000" i="1">
                <a:ea typeface="宋体" charset="-122"/>
              </a:rPr>
              <a:t>RD progressing well</a:t>
            </a:r>
            <a:r>
              <a:rPr lang="en-GB" altLang="zh-CN" sz="2000">
                <a:ea typeface="宋体" charset="-122"/>
              </a:rPr>
              <a:t>”)</a:t>
            </a:r>
          </a:p>
          <a:p>
            <a:pPr>
              <a:spcBef>
                <a:spcPct val="50000"/>
              </a:spcBef>
            </a:pPr>
            <a:r>
              <a:rPr lang="en-US" altLang="zh-CN" sz="2000">
                <a:ea typeface="宋体" charset="-122"/>
              </a:rPr>
              <a:t>Provide information on the planning of the group going forward, what the objectives &amp; remaining tasks are. Provide early visibility on new work</a:t>
            </a:r>
          </a:p>
          <a:p>
            <a:pPr>
              <a:spcBef>
                <a:spcPct val="50000"/>
              </a:spcBef>
            </a:pPr>
            <a:r>
              <a:rPr lang="en-US" altLang="zh-CN" sz="2000">
                <a:ea typeface="宋体" charset="-122"/>
              </a:rPr>
              <a:t>List technical objectives, do not repeat WISPR milestone data</a:t>
            </a:r>
          </a:p>
          <a:p>
            <a:pPr>
              <a:spcBef>
                <a:spcPct val="50000"/>
              </a:spcBef>
            </a:pPr>
            <a:endParaRPr lang="en-GB" altLang="zh-CN" sz="2000">
              <a:ea typeface="宋体"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338138" y="234950"/>
            <a:ext cx="8748712" cy="703263"/>
          </a:xfrm>
        </p:spPr>
        <p:txBody>
          <a:bodyPr/>
          <a:lstStyle/>
          <a:p>
            <a:r>
              <a:rPr lang="en-US" altLang="zh-CN" sz="2800" smtClean="0">
                <a:ea typeface="宋体" charset="-122"/>
              </a:rPr>
              <a:t>WI/Release update:</a:t>
            </a:r>
            <a:br>
              <a:rPr lang="en-US" altLang="zh-CN" sz="2800" smtClean="0">
                <a:ea typeface="宋体" charset="-122"/>
              </a:rPr>
            </a:br>
            <a:r>
              <a:rPr lang="en-US" altLang="zh-CN" sz="2800" smtClean="0">
                <a:ea typeface="宋体" charset="-122"/>
              </a:rPr>
              <a:t>&lt;e.g. </a:t>
            </a:r>
            <a:r>
              <a:rPr lang="en-GB" altLang="ja-JP" sz="2800" smtClean="0">
                <a:ea typeface="MS PGothic" pitchFamily="34" charset="-128"/>
              </a:rPr>
              <a:t>CAB (1.0)&gt; </a:t>
            </a:r>
            <a:r>
              <a:rPr lang="en-GB" altLang="ja-JP" sz="1400" smtClean="0">
                <a:ea typeface="MS PGothic" pitchFamily="34" charset="-128"/>
              </a:rPr>
              <a:t>ii/ii</a:t>
            </a:r>
            <a:endParaRPr lang="en-US" altLang="zh-CN" sz="1400" smtClean="0">
              <a:ea typeface="MS PGothic" pitchFamily="34" charset="-128"/>
            </a:endParaRPr>
          </a:p>
        </p:txBody>
      </p:sp>
      <p:sp>
        <p:nvSpPr>
          <p:cNvPr id="4099" name="Text Box 35"/>
          <p:cNvSpPr txBox="1">
            <a:spLocks noChangeArrowheads="1"/>
          </p:cNvSpPr>
          <p:nvPr/>
        </p:nvSpPr>
        <p:spPr bwMode="auto">
          <a:xfrm>
            <a:off x="-3014663" y="368300"/>
            <a:ext cx="3124201" cy="3295650"/>
          </a:xfrm>
          <a:prstGeom prst="rect">
            <a:avLst/>
          </a:prstGeom>
          <a:solidFill>
            <a:srgbClr val="FFFF00"/>
          </a:solidFill>
          <a:ln>
            <a:noFill/>
          </a:ln>
          <a:extLs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lnSpc>
                <a:spcPct val="90000"/>
              </a:lnSpc>
              <a:spcBef>
                <a:spcPct val="0"/>
              </a:spcBef>
              <a:spcAft>
                <a:spcPct val="0"/>
              </a:spcAft>
              <a:defRPr sz="2400">
                <a:solidFill>
                  <a:schemeClr val="tx1"/>
                </a:solidFill>
                <a:latin typeface="Arial" charset="0"/>
              </a:defRPr>
            </a:lvl6pPr>
            <a:lvl7pPr marL="2971800" indent="-228600" eaLnBrk="0" fontAlgn="base" hangingPunct="0">
              <a:lnSpc>
                <a:spcPct val="90000"/>
              </a:lnSpc>
              <a:spcBef>
                <a:spcPct val="0"/>
              </a:spcBef>
              <a:spcAft>
                <a:spcPct val="0"/>
              </a:spcAft>
              <a:defRPr sz="2400">
                <a:solidFill>
                  <a:schemeClr val="tx1"/>
                </a:solidFill>
                <a:latin typeface="Arial" charset="0"/>
              </a:defRPr>
            </a:lvl7pPr>
            <a:lvl8pPr marL="3429000" indent="-228600" eaLnBrk="0" fontAlgn="base" hangingPunct="0">
              <a:lnSpc>
                <a:spcPct val="90000"/>
              </a:lnSpc>
              <a:spcBef>
                <a:spcPct val="0"/>
              </a:spcBef>
              <a:spcAft>
                <a:spcPct val="0"/>
              </a:spcAft>
              <a:defRPr sz="2400">
                <a:solidFill>
                  <a:schemeClr val="tx1"/>
                </a:solidFill>
                <a:latin typeface="Arial" charset="0"/>
              </a:defRPr>
            </a:lvl8pPr>
            <a:lvl9pPr marL="3886200" indent="-228600" eaLnBrk="0" fontAlgn="base" hangingPunct="0">
              <a:lnSpc>
                <a:spcPct val="90000"/>
              </a:lnSpc>
              <a:spcBef>
                <a:spcPct val="0"/>
              </a:spcBef>
              <a:spcAft>
                <a:spcPct val="0"/>
              </a:spcAft>
              <a:defRPr sz="2400">
                <a:solidFill>
                  <a:schemeClr val="tx1"/>
                </a:solidFill>
                <a:latin typeface="Arial" charset="0"/>
              </a:defRPr>
            </a:lvl9pPr>
          </a:lstStyle>
          <a:p>
            <a:pPr>
              <a:spcBef>
                <a:spcPct val="50000"/>
              </a:spcBef>
            </a:pPr>
            <a:r>
              <a:rPr lang="en-GB" altLang="zh-CN" sz="2000">
                <a:ea typeface="宋体" charset="-122"/>
              </a:rPr>
              <a:t>Download the WISPR Excel spreadsheet object for the WISPR Update page of the OMA Portal.</a:t>
            </a:r>
          </a:p>
          <a:p>
            <a:pPr>
              <a:spcBef>
                <a:spcPct val="50000"/>
              </a:spcBef>
            </a:pPr>
            <a:r>
              <a:rPr lang="en-GB" altLang="zh-CN" sz="2000">
                <a:ea typeface="宋体" charset="-122"/>
              </a:rPr>
              <a:t>Cut and Paste both the Chart and date table from the “Chart” worksheet.</a:t>
            </a:r>
          </a:p>
          <a:p>
            <a:pPr>
              <a:spcBef>
                <a:spcPct val="50000"/>
              </a:spcBef>
            </a:pPr>
            <a:r>
              <a:rPr lang="en-GB" altLang="zh-CN" sz="2000">
                <a:ea typeface="宋体" charset="-122"/>
              </a:rPr>
              <a:t>Use only 1 chart per slide</a:t>
            </a:r>
          </a:p>
          <a:p>
            <a:pPr>
              <a:spcBef>
                <a:spcPct val="50000"/>
              </a:spcBef>
            </a:pPr>
            <a:r>
              <a:rPr lang="en-GB" altLang="zh-CN" sz="2000">
                <a:ea typeface="宋体" charset="-122"/>
              </a:rPr>
              <a:t>Do not provide charts for Releases in maintenance</a:t>
            </a:r>
          </a:p>
        </p:txBody>
      </p:sp>
      <p:graphicFrame>
        <p:nvGraphicFramePr>
          <p:cNvPr id="4100" name="Object 2"/>
          <p:cNvGraphicFramePr>
            <a:graphicFrameLocks noChangeAspect="1"/>
          </p:cNvGraphicFramePr>
          <p:nvPr/>
        </p:nvGraphicFramePr>
        <p:xfrm>
          <a:off x="642938" y="1301750"/>
          <a:ext cx="8458200" cy="4083050"/>
        </p:xfrm>
        <a:graphic>
          <a:graphicData uri="http://schemas.openxmlformats.org/presentationml/2006/ole">
            <mc:AlternateContent xmlns:mc="http://schemas.openxmlformats.org/markup-compatibility/2006">
              <mc:Choice xmlns:v="urn:schemas-microsoft-com:vml" Requires="v">
                <p:oleObj spid="_x0000_s4161" name="Chart" r:id="rId4" imgW="8839200" imgH="5257758" progId="Excel.Chart.8">
                  <p:embed/>
                </p:oleObj>
              </mc:Choice>
              <mc:Fallback>
                <p:oleObj name="Chart" r:id="rId4" imgW="8839200" imgH="5257758" progId="Excel.Chart.8">
                  <p:embed/>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2938" y="1301750"/>
                        <a:ext cx="8458200" cy="4083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3A5698"/>
                              </a:outerShdw>
                            </a:effectLst>
                          </a14:hiddenEffects>
                        </a:ext>
                      </a:extLst>
                    </p:spPr>
                  </p:pic>
                </p:oleObj>
              </mc:Fallback>
            </mc:AlternateContent>
          </a:graphicData>
        </a:graphic>
      </p:graphicFrame>
      <p:graphicFrame>
        <p:nvGraphicFramePr>
          <p:cNvPr id="1087" name="Group 63"/>
          <p:cNvGraphicFramePr>
            <a:graphicFrameLocks noGrp="1"/>
          </p:cNvGraphicFramePr>
          <p:nvPr/>
        </p:nvGraphicFramePr>
        <p:xfrm>
          <a:off x="1252538" y="5334000"/>
          <a:ext cx="7086600" cy="1233489"/>
        </p:xfrm>
        <a:graphic>
          <a:graphicData uri="http://schemas.openxmlformats.org/drawingml/2006/table">
            <a:tbl>
              <a:tblPr/>
              <a:tblGrid>
                <a:gridCol w="1081087"/>
                <a:gridCol w="858838"/>
                <a:gridCol w="857250"/>
                <a:gridCol w="857250"/>
                <a:gridCol w="858837"/>
                <a:gridCol w="857250"/>
                <a:gridCol w="858838"/>
                <a:gridCol w="857250"/>
              </a:tblGrid>
              <a:tr h="427037">
                <a:tc>
                  <a:txBody>
                    <a:bodyPr/>
                    <a:lstStyle/>
                    <a:p>
                      <a:pPr marL="0" marR="0" lvl="0" indent="0" algn="l" defTabSz="762000"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000066"/>
                        </a:solidFill>
                        <a:effectLst/>
                        <a:latin typeface="Arial Narrow" pitchFamily="34" charset="0"/>
                        <a:ea typeface="宋体" charset="-122"/>
                      </a:endParaRPr>
                    </a:p>
                  </a:txBody>
                  <a:tcPr marT="45739" marB="45739" anchor="b" horzOverflow="overflow">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smtClean="0">
                          <a:ln>
                            <a:noFill/>
                          </a:ln>
                          <a:solidFill>
                            <a:schemeClr val="tx1"/>
                          </a:solidFill>
                          <a:effectLst/>
                          <a:latin typeface="Verdana" pitchFamily="34" charset="0"/>
                          <a:ea typeface="宋体" charset="-122"/>
                        </a:rPr>
                        <a:t>Candidate</a:t>
                      </a:r>
                      <a:endParaRPr kumimoji="0" lang="en-US" altLang="zh-CN" sz="2400" b="0" i="0" u="none" strike="noStrike" cap="none" normalizeH="0" baseline="0" smtClean="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smtClean="0">
                          <a:ln>
                            <a:noFill/>
                          </a:ln>
                          <a:solidFill>
                            <a:schemeClr val="tx1"/>
                          </a:solidFill>
                          <a:effectLst/>
                          <a:latin typeface="Verdana" pitchFamily="34" charset="0"/>
                          <a:ea typeface="宋体" charset="-122"/>
                        </a:rPr>
                        <a:t>ConRR Start</a:t>
                      </a:r>
                      <a:endParaRPr kumimoji="0" lang="en-US" altLang="zh-CN" sz="2400" b="0" i="0" u="none" strike="noStrike" cap="none" normalizeH="0" baseline="0" smtClean="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smtClean="0">
                          <a:ln>
                            <a:noFill/>
                          </a:ln>
                          <a:solidFill>
                            <a:schemeClr val="tx1"/>
                          </a:solidFill>
                          <a:effectLst/>
                          <a:latin typeface="Verdana" pitchFamily="34" charset="0"/>
                          <a:ea typeface="宋体" charset="-122"/>
                        </a:rPr>
                        <a:t>AD Approved</a:t>
                      </a:r>
                      <a:endParaRPr kumimoji="0" lang="en-US" altLang="zh-CN" sz="2400" b="0" i="0" u="none" strike="noStrike" cap="none" normalizeH="0" baseline="0" smtClean="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smtClean="0">
                          <a:ln>
                            <a:noFill/>
                          </a:ln>
                          <a:solidFill>
                            <a:schemeClr val="tx1"/>
                          </a:solidFill>
                          <a:effectLst/>
                          <a:latin typeface="Verdana" pitchFamily="34" charset="0"/>
                          <a:ea typeface="宋体" charset="-122"/>
                        </a:rPr>
                        <a:t>TS Start</a:t>
                      </a:r>
                      <a:endParaRPr kumimoji="0" lang="en-US" altLang="zh-CN" sz="2400" b="0" i="0" u="none" strike="noStrike" cap="none" normalizeH="0" baseline="0" smtClean="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smtClean="0">
                          <a:ln>
                            <a:noFill/>
                          </a:ln>
                          <a:solidFill>
                            <a:schemeClr val="tx1"/>
                          </a:solidFill>
                          <a:effectLst/>
                          <a:latin typeface="Verdana" pitchFamily="34" charset="0"/>
                          <a:ea typeface="宋体" charset="-122"/>
                        </a:rPr>
                        <a:t>RD Approved</a:t>
                      </a:r>
                      <a:endParaRPr kumimoji="0" lang="en-US" altLang="zh-CN" sz="2400" b="0" i="0" u="none" strike="noStrike" cap="none" normalizeH="0" baseline="0" smtClean="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smtClean="0">
                          <a:ln>
                            <a:noFill/>
                          </a:ln>
                          <a:solidFill>
                            <a:schemeClr val="tx1"/>
                          </a:solidFill>
                          <a:effectLst/>
                          <a:latin typeface="Verdana" pitchFamily="34" charset="0"/>
                          <a:ea typeface="宋体" charset="-122"/>
                        </a:rPr>
                        <a:t>AD Start</a:t>
                      </a:r>
                      <a:endParaRPr kumimoji="0" lang="en-US" altLang="zh-CN" sz="2400" b="0" i="0" u="none" strike="noStrike" cap="none" normalizeH="0" baseline="0" smtClean="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smtClean="0">
                          <a:ln>
                            <a:noFill/>
                          </a:ln>
                          <a:solidFill>
                            <a:schemeClr val="tx1"/>
                          </a:solidFill>
                          <a:effectLst/>
                          <a:latin typeface="Verdana" pitchFamily="34" charset="0"/>
                          <a:ea typeface="宋体" charset="-122"/>
                        </a:rPr>
                        <a:t>RD Start</a:t>
                      </a:r>
                      <a:endParaRPr kumimoji="0" lang="en-US" altLang="zh-CN" sz="2400" b="0" i="0" u="none" strike="noStrike" cap="none" normalizeH="0" baseline="0" smtClean="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01613">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smtClean="0">
                          <a:ln>
                            <a:noFill/>
                          </a:ln>
                          <a:solidFill>
                            <a:schemeClr val="tx1"/>
                          </a:solidFill>
                          <a:effectLst/>
                          <a:latin typeface="Verdana" pitchFamily="34" charset="0"/>
                          <a:ea typeface="宋体" charset="-122"/>
                        </a:rPr>
                        <a:t>Original</a:t>
                      </a:r>
                      <a:endParaRPr kumimoji="0" lang="en-US" altLang="zh-CN" sz="2400" b="0" i="0" u="none" strike="noStrike" cap="none" normalizeH="0" baseline="0" smtClean="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smtClean="0">
                          <a:ln>
                            <a:noFill/>
                          </a:ln>
                          <a:solidFill>
                            <a:schemeClr val="tx1"/>
                          </a:solidFill>
                          <a:effectLst/>
                          <a:latin typeface="Verdana" pitchFamily="34" charset="0"/>
                          <a:ea typeface="宋体" charset="-122"/>
                        </a:rPr>
                        <a:t>2009/05/31</a:t>
                      </a:r>
                      <a:endParaRPr kumimoji="0" lang="en-US" altLang="zh-CN" sz="2400" b="0" i="0" u="none" strike="noStrike" cap="none" normalizeH="0" baseline="0" smtClean="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smtClean="0">
                          <a:ln>
                            <a:noFill/>
                          </a:ln>
                          <a:solidFill>
                            <a:schemeClr val="tx1"/>
                          </a:solidFill>
                          <a:effectLst/>
                          <a:latin typeface="Verdana" pitchFamily="34" charset="0"/>
                          <a:ea typeface="宋体" charset="-122"/>
                        </a:rPr>
                        <a:t>2009/02/22</a:t>
                      </a:r>
                      <a:endParaRPr kumimoji="0" lang="en-US" altLang="zh-CN" sz="2400" b="0" i="0" u="none" strike="noStrike" cap="none" normalizeH="0" baseline="0" smtClean="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smtClean="0">
                          <a:ln>
                            <a:noFill/>
                          </a:ln>
                          <a:solidFill>
                            <a:schemeClr val="tx1"/>
                          </a:solidFill>
                          <a:effectLst/>
                          <a:latin typeface="Verdana" pitchFamily="34" charset="0"/>
                          <a:ea typeface="宋体" charset="-122"/>
                        </a:rPr>
                        <a:t>2009/09/26</a:t>
                      </a:r>
                      <a:endParaRPr kumimoji="0" lang="en-US" altLang="zh-CN" sz="2400" b="0" i="0" u="none" strike="noStrike" cap="none" normalizeH="0" baseline="0" smtClean="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smtClean="0">
                          <a:ln>
                            <a:noFill/>
                          </a:ln>
                          <a:solidFill>
                            <a:schemeClr val="tx1"/>
                          </a:solidFill>
                          <a:effectLst/>
                          <a:latin typeface="Verdana" pitchFamily="34" charset="0"/>
                          <a:ea typeface="宋体" charset="-122"/>
                        </a:rPr>
                        <a:t>2008/10/27</a:t>
                      </a:r>
                      <a:endParaRPr kumimoji="0" lang="en-US" altLang="zh-CN" sz="2400" b="0" i="0" u="none" strike="noStrike" cap="none" normalizeH="0" baseline="0" smtClean="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smtClean="0">
                          <a:ln>
                            <a:noFill/>
                          </a:ln>
                          <a:solidFill>
                            <a:schemeClr val="tx1"/>
                          </a:solidFill>
                          <a:effectLst/>
                          <a:latin typeface="Verdana" pitchFamily="34" charset="0"/>
                          <a:ea typeface="宋体" charset="-122"/>
                        </a:rPr>
                        <a:t>2008/06/30</a:t>
                      </a:r>
                      <a:endParaRPr kumimoji="0" lang="en-US" altLang="zh-CN" sz="2400" b="0" i="0" u="none" strike="noStrike" cap="none" normalizeH="0" baseline="0" smtClean="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smtClean="0">
                          <a:ln>
                            <a:noFill/>
                          </a:ln>
                          <a:solidFill>
                            <a:schemeClr val="tx1"/>
                          </a:solidFill>
                          <a:effectLst/>
                          <a:latin typeface="Verdana" pitchFamily="34" charset="0"/>
                          <a:ea typeface="宋体" charset="-122"/>
                        </a:rPr>
                        <a:t>2008/03/28</a:t>
                      </a:r>
                      <a:endParaRPr kumimoji="0" lang="en-US" altLang="zh-CN" sz="2400" b="0" i="0" u="none" strike="noStrike" cap="none" normalizeH="0" baseline="0" smtClean="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smtClean="0">
                          <a:ln>
                            <a:noFill/>
                          </a:ln>
                          <a:solidFill>
                            <a:schemeClr val="tx1"/>
                          </a:solidFill>
                          <a:effectLst/>
                          <a:latin typeface="Verdana" pitchFamily="34" charset="0"/>
                          <a:ea typeface="宋体" charset="-122"/>
                        </a:rPr>
                        <a:t>2007/10/22</a:t>
                      </a:r>
                      <a:endParaRPr kumimoji="0" lang="en-US" altLang="zh-CN" sz="2400" b="0" i="0" u="none" strike="noStrike" cap="none" normalizeH="0" baseline="0" smtClean="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01613">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smtClean="0">
                          <a:ln>
                            <a:noFill/>
                          </a:ln>
                          <a:solidFill>
                            <a:schemeClr val="tx1"/>
                          </a:solidFill>
                          <a:effectLst/>
                          <a:latin typeface="Verdana" pitchFamily="34" charset="0"/>
                          <a:ea typeface="宋体" charset="-122"/>
                        </a:rPr>
                        <a:t>Current</a:t>
                      </a:r>
                      <a:endParaRPr kumimoji="0" lang="en-US" altLang="zh-CN" sz="2400" b="0" i="0" u="none" strike="noStrike" cap="none" normalizeH="0" baseline="0" smtClean="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smtClean="0">
                          <a:ln>
                            <a:noFill/>
                          </a:ln>
                          <a:solidFill>
                            <a:schemeClr val="tx1"/>
                          </a:solidFill>
                          <a:effectLst/>
                          <a:latin typeface="Verdana" pitchFamily="34" charset="0"/>
                          <a:ea typeface="宋体" charset="-122"/>
                        </a:rPr>
                        <a:t>2009/12/14</a:t>
                      </a:r>
                      <a:endParaRPr kumimoji="0" lang="en-US" altLang="zh-CN" sz="2400" b="0" i="0" u="none" strike="noStrike" cap="none" normalizeH="0" baseline="0" smtClean="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smtClean="0">
                          <a:ln>
                            <a:noFill/>
                          </a:ln>
                          <a:solidFill>
                            <a:schemeClr val="tx1"/>
                          </a:solidFill>
                          <a:effectLst/>
                          <a:latin typeface="Verdana" pitchFamily="34" charset="0"/>
                          <a:ea typeface="宋体" charset="-122"/>
                        </a:rPr>
                        <a:t>2009/09/04</a:t>
                      </a:r>
                      <a:endParaRPr kumimoji="0" lang="en-US" altLang="zh-CN" sz="2400" b="0" i="0" u="none" strike="noStrike" cap="none" normalizeH="0" baseline="0" smtClean="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smtClean="0">
                          <a:ln>
                            <a:noFill/>
                          </a:ln>
                          <a:solidFill>
                            <a:schemeClr val="tx1"/>
                          </a:solidFill>
                          <a:effectLst/>
                          <a:latin typeface="Arial" charset="0"/>
                          <a:ea typeface="宋体" charset="-122"/>
                        </a:rPr>
                        <a:t> </a:t>
                      </a:r>
                      <a:endParaRPr kumimoji="0" lang="en-US" altLang="zh-CN" sz="2400" b="0" i="0" u="none" strike="noStrike" cap="none" normalizeH="0" baseline="0" smtClean="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smtClean="0">
                          <a:ln>
                            <a:noFill/>
                          </a:ln>
                          <a:solidFill>
                            <a:schemeClr val="tx1"/>
                          </a:solidFill>
                          <a:effectLst/>
                          <a:latin typeface="Verdana" pitchFamily="34" charset="0"/>
                          <a:ea typeface="宋体" charset="-122"/>
                        </a:rPr>
                        <a:t>2009/05/25</a:t>
                      </a:r>
                      <a:endParaRPr kumimoji="0" lang="en-US" altLang="zh-CN" sz="2400" b="0" i="0" u="none" strike="noStrike" cap="none" normalizeH="0" baseline="0" smtClean="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smtClean="0">
                          <a:ln>
                            <a:noFill/>
                          </a:ln>
                          <a:solidFill>
                            <a:schemeClr val="tx1"/>
                          </a:solidFill>
                          <a:effectLst/>
                          <a:latin typeface="Verdana" pitchFamily="34" charset="0"/>
                          <a:ea typeface="宋体" charset="-122"/>
                        </a:rPr>
                        <a:t>2008/06/30</a:t>
                      </a:r>
                      <a:endParaRPr kumimoji="0" lang="en-US" altLang="zh-CN" sz="2400" b="0" i="0" u="none" strike="noStrike" cap="none" normalizeH="0" baseline="0" smtClean="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smtClean="0">
                          <a:ln>
                            <a:noFill/>
                          </a:ln>
                          <a:solidFill>
                            <a:schemeClr val="tx1"/>
                          </a:solidFill>
                          <a:effectLst/>
                          <a:latin typeface="Verdana" pitchFamily="34" charset="0"/>
                          <a:ea typeface="宋体" charset="-122"/>
                        </a:rPr>
                        <a:t>2008/03/12</a:t>
                      </a:r>
                      <a:endParaRPr kumimoji="0" lang="en-US" altLang="zh-CN" sz="2400" b="0" i="0" u="none" strike="noStrike" cap="none" normalizeH="0" baseline="0" smtClean="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smtClean="0">
                          <a:ln>
                            <a:noFill/>
                          </a:ln>
                          <a:solidFill>
                            <a:schemeClr val="tx1"/>
                          </a:solidFill>
                          <a:effectLst/>
                          <a:latin typeface="Arial" charset="0"/>
                          <a:ea typeface="宋体" charset="-122"/>
                        </a:rPr>
                        <a:t> </a:t>
                      </a:r>
                      <a:endParaRPr kumimoji="0" lang="en-US" altLang="zh-CN" sz="2400" b="0" i="0" u="none" strike="noStrike" cap="none" normalizeH="0" baseline="0" smtClean="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01613">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smtClean="0">
                          <a:ln>
                            <a:noFill/>
                          </a:ln>
                          <a:solidFill>
                            <a:schemeClr val="tx1"/>
                          </a:solidFill>
                          <a:effectLst/>
                          <a:latin typeface="Verdana" pitchFamily="34" charset="0"/>
                          <a:ea typeface="宋体" charset="-122"/>
                        </a:rPr>
                        <a:t>Revised</a:t>
                      </a:r>
                      <a:endParaRPr kumimoji="0" lang="en-US" altLang="zh-CN" sz="2400" b="0" i="0" u="none" strike="noStrike" cap="none" normalizeH="0" baseline="0" smtClean="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smtClean="0">
                          <a:ln>
                            <a:noFill/>
                          </a:ln>
                          <a:solidFill>
                            <a:schemeClr val="tx1"/>
                          </a:solidFill>
                          <a:effectLst/>
                          <a:latin typeface="Verdana" pitchFamily="34" charset="0"/>
                          <a:ea typeface="宋体" charset="-122"/>
                        </a:rPr>
                        <a:t>2011/05/31</a:t>
                      </a:r>
                      <a:endParaRPr kumimoji="0" lang="en-US" altLang="zh-CN" sz="2400" b="0" i="0" u="none" strike="noStrike" cap="none" normalizeH="0" baseline="0" smtClean="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smtClean="0">
                          <a:ln>
                            <a:noFill/>
                          </a:ln>
                          <a:solidFill>
                            <a:schemeClr val="tx1"/>
                          </a:solidFill>
                          <a:effectLst/>
                          <a:latin typeface="Verdana" pitchFamily="34" charset="0"/>
                          <a:ea typeface="宋体" charset="-122"/>
                        </a:rPr>
                        <a:t>2011/01/11</a:t>
                      </a:r>
                      <a:endParaRPr kumimoji="0" lang="en-US" altLang="zh-CN" sz="2400" b="0" i="0" u="none" strike="noStrike" cap="none" normalizeH="0" baseline="0" smtClean="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smtClean="0">
                          <a:ln>
                            <a:noFill/>
                          </a:ln>
                          <a:solidFill>
                            <a:schemeClr val="tx1"/>
                          </a:solidFill>
                          <a:effectLst/>
                          <a:latin typeface="Verdana" pitchFamily="34" charset="0"/>
                          <a:ea typeface="宋体" charset="-122"/>
                        </a:rPr>
                        <a:t>2009/07/25</a:t>
                      </a:r>
                      <a:endParaRPr kumimoji="0" lang="en-US" altLang="zh-CN" sz="2400" b="0" i="0" u="none" strike="noStrike" cap="none" normalizeH="0" baseline="0" smtClean="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smtClean="0">
                          <a:ln>
                            <a:noFill/>
                          </a:ln>
                          <a:solidFill>
                            <a:schemeClr val="tx1"/>
                          </a:solidFill>
                          <a:effectLst/>
                          <a:latin typeface="Verdana" pitchFamily="34" charset="0"/>
                          <a:ea typeface="宋体" charset="-122"/>
                        </a:rPr>
                        <a:t>2009/04/27</a:t>
                      </a:r>
                      <a:endParaRPr kumimoji="0" lang="en-US" altLang="zh-CN" sz="2400" b="0" i="0" u="none" strike="noStrike" cap="none" normalizeH="0" baseline="0" smtClean="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smtClean="0">
                          <a:ln>
                            <a:noFill/>
                          </a:ln>
                          <a:solidFill>
                            <a:schemeClr val="tx1"/>
                          </a:solidFill>
                          <a:effectLst/>
                          <a:latin typeface="Verdana" pitchFamily="34" charset="0"/>
                          <a:ea typeface="宋体" charset="-122"/>
                        </a:rPr>
                        <a:t>2008/08/26</a:t>
                      </a:r>
                      <a:endParaRPr kumimoji="0" lang="en-US" altLang="zh-CN" sz="2400" b="0" i="0" u="none" strike="noStrike" cap="none" normalizeH="0" baseline="0" smtClean="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smtClean="0">
                          <a:ln>
                            <a:noFill/>
                          </a:ln>
                          <a:solidFill>
                            <a:schemeClr val="tx1"/>
                          </a:solidFill>
                          <a:effectLst/>
                          <a:latin typeface="Arial" charset="0"/>
                          <a:ea typeface="宋体" charset="-122"/>
                        </a:rPr>
                        <a:t> </a:t>
                      </a:r>
                      <a:endParaRPr kumimoji="0" lang="en-US" altLang="zh-CN" sz="2400" b="0" i="0" u="none" strike="noStrike" cap="none" normalizeH="0" baseline="0" smtClean="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smtClean="0">
                          <a:ln>
                            <a:noFill/>
                          </a:ln>
                          <a:solidFill>
                            <a:schemeClr val="tx1"/>
                          </a:solidFill>
                          <a:effectLst/>
                          <a:latin typeface="Arial" charset="0"/>
                          <a:ea typeface="宋体" charset="-122"/>
                        </a:rPr>
                        <a:t> </a:t>
                      </a:r>
                      <a:endParaRPr kumimoji="0" lang="en-US" altLang="zh-CN" sz="2400" b="0" i="0" u="none" strike="noStrike" cap="none" normalizeH="0" baseline="0" smtClean="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01613">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smtClean="0">
                          <a:ln>
                            <a:noFill/>
                          </a:ln>
                          <a:solidFill>
                            <a:schemeClr val="tx1"/>
                          </a:solidFill>
                          <a:effectLst/>
                          <a:latin typeface="Verdana" pitchFamily="34" charset="0"/>
                          <a:ea typeface="宋体" charset="-122"/>
                        </a:rPr>
                        <a:t>Achieved</a:t>
                      </a:r>
                      <a:endParaRPr kumimoji="0" lang="en-US" altLang="zh-CN" sz="2400" b="0" i="0" u="none" strike="noStrike" cap="none" normalizeH="0" baseline="0" smtClean="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smtClean="0">
                          <a:ln>
                            <a:noFill/>
                          </a:ln>
                          <a:solidFill>
                            <a:schemeClr val="tx1"/>
                          </a:solidFill>
                          <a:effectLst/>
                          <a:latin typeface="Arial" charset="0"/>
                          <a:ea typeface="宋体" charset="-122"/>
                        </a:rPr>
                        <a:t> </a:t>
                      </a:r>
                      <a:endParaRPr kumimoji="0" lang="en-US" altLang="zh-CN" sz="2400" b="0" i="0" u="none" strike="noStrike" cap="none" normalizeH="0" baseline="0" smtClean="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smtClean="0">
                          <a:ln>
                            <a:noFill/>
                          </a:ln>
                          <a:solidFill>
                            <a:schemeClr val="tx1"/>
                          </a:solidFill>
                          <a:effectLst/>
                          <a:latin typeface="Arial" charset="0"/>
                          <a:ea typeface="宋体" charset="-122"/>
                        </a:rPr>
                        <a:t> </a:t>
                      </a:r>
                      <a:endParaRPr kumimoji="0" lang="en-US" altLang="zh-CN" sz="2400" b="0" i="0" u="none" strike="noStrike" cap="none" normalizeH="0" baseline="0" smtClean="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smtClean="0">
                          <a:ln>
                            <a:noFill/>
                          </a:ln>
                          <a:solidFill>
                            <a:schemeClr val="tx1"/>
                          </a:solidFill>
                          <a:effectLst/>
                          <a:latin typeface="Arial" charset="0"/>
                          <a:ea typeface="宋体" charset="-122"/>
                        </a:rPr>
                        <a:t> </a:t>
                      </a:r>
                      <a:endParaRPr kumimoji="0" lang="en-US" altLang="zh-CN" sz="2400" b="0" i="0" u="none" strike="noStrike" cap="none" normalizeH="0" baseline="0" smtClean="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smtClean="0">
                          <a:ln>
                            <a:noFill/>
                          </a:ln>
                          <a:solidFill>
                            <a:schemeClr val="tx1"/>
                          </a:solidFill>
                          <a:effectLst/>
                          <a:latin typeface="Verdana" pitchFamily="34" charset="0"/>
                          <a:ea typeface="宋体" charset="-122"/>
                        </a:rPr>
                        <a:t>2009/05/07</a:t>
                      </a:r>
                      <a:endParaRPr kumimoji="0" lang="en-US" altLang="zh-CN" sz="2400" b="0" i="0" u="none" strike="noStrike" cap="none" normalizeH="0" baseline="0" smtClean="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smtClean="0">
                          <a:ln>
                            <a:noFill/>
                          </a:ln>
                          <a:solidFill>
                            <a:schemeClr val="tx1"/>
                          </a:solidFill>
                          <a:effectLst/>
                          <a:latin typeface="Verdana" pitchFamily="34" charset="0"/>
                          <a:ea typeface="宋体" charset="-122"/>
                        </a:rPr>
                        <a:t>2008/08/26</a:t>
                      </a:r>
                      <a:endParaRPr kumimoji="0" lang="en-US" altLang="zh-CN" sz="2400" b="0" i="0" u="none" strike="noStrike" cap="none" normalizeH="0" baseline="0" smtClean="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smtClean="0">
                          <a:ln>
                            <a:noFill/>
                          </a:ln>
                          <a:solidFill>
                            <a:schemeClr val="tx1"/>
                          </a:solidFill>
                          <a:effectLst/>
                          <a:latin typeface="Verdana" pitchFamily="34" charset="0"/>
                          <a:ea typeface="宋体" charset="-122"/>
                        </a:rPr>
                        <a:t>2008/03/28</a:t>
                      </a:r>
                      <a:endParaRPr kumimoji="0" lang="en-US" altLang="zh-CN" sz="2400" b="0" i="0" u="none" strike="noStrike" cap="none" normalizeH="0" baseline="0" smtClean="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smtClean="0">
                          <a:ln>
                            <a:noFill/>
                          </a:ln>
                          <a:solidFill>
                            <a:schemeClr val="tx1"/>
                          </a:solidFill>
                          <a:effectLst/>
                          <a:latin typeface="Verdana" pitchFamily="34" charset="0"/>
                          <a:ea typeface="宋体" charset="-122"/>
                        </a:rPr>
                        <a:t>2007/10/15</a:t>
                      </a:r>
                      <a:endParaRPr kumimoji="0" lang="en-US" altLang="zh-CN" sz="2400" b="0" i="0" u="none" strike="noStrike" cap="none" normalizeH="0" baseline="0" smtClean="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1088" name="Rectangle 64"/>
          <p:cNvSpPr>
            <a:spLocks noChangeArrowheads="1"/>
          </p:cNvSpPr>
          <p:nvPr/>
        </p:nvSpPr>
        <p:spPr bwMode="auto">
          <a:xfrm>
            <a:off x="185738" y="996950"/>
            <a:ext cx="5740400" cy="420688"/>
          </a:xfrm>
          <a:prstGeom prst="rect">
            <a:avLst/>
          </a:prstGeom>
          <a:noFill/>
          <a:ln w="12700">
            <a:noFill/>
            <a:miter lim="800000"/>
            <a:headEnd/>
            <a:tailEnd/>
          </a:ln>
          <a:effectLst>
            <a:prstShdw prst="shdw17" dist="17961" dir="2700000">
              <a:schemeClr val="accent1">
                <a:gamma/>
                <a:shade val="60000"/>
                <a:invGamma/>
              </a:schemeClr>
            </a:prstShdw>
          </a:effectLst>
        </p:spPr>
        <p:txBody>
          <a:bodyPr wrap="none">
            <a:spAutoFit/>
          </a:bodyPr>
          <a:lstStyle/>
          <a:p>
            <a:pPr>
              <a:defRPr/>
            </a:pPr>
            <a:r>
              <a:rPr lang="en-GB" altLang="ja-JP">
                <a:solidFill>
                  <a:srgbClr val="000066"/>
                </a:solidFill>
                <a:ea typeface="MS PGothic" pitchFamily="34" charset="-128"/>
              </a:rPr>
              <a:t>WISPR last updated: &lt;e.g. </a:t>
            </a:r>
            <a:r>
              <a:rPr lang="en-US" altLang="ja-JP">
                <a:solidFill>
                  <a:srgbClr val="000066"/>
                </a:solidFill>
                <a:ea typeface="MS PGothic" pitchFamily="34" charset="-128"/>
              </a:rPr>
              <a:t>2013/mm/dd&gt;</a:t>
            </a:r>
            <a:endParaRPr lang="en-US" altLang="zh-CN">
              <a:solidFill>
                <a:srgbClr val="000066"/>
              </a:solidFill>
              <a:ea typeface="宋体"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228600" y="233363"/>
            <a:ext cx="8991600" cy="703262"/>
          </a:xfrm>
        </p:spPr>
        <p:txBody>
          <a:bodyPr/>
          <a:lstStyle/>
          <a:p>
            <a:r>
              <a:rPr lang="en-GB" altLang="zh-CN" smtClean="0">
                <a:ea typeface="宋体" charset="-122"/>
              </a:rPr>
              <a:t>Documents nearing TP approval</a:t>
            </a:r>
            <a:endParaRPr lang="en-US" altLang="zh-CN" smtClean="0">
              <a:ea typeface="宋体" charset="-122"/>
            </a:endParaRPr>
          </a:p>
        </p:txBody>
      </p:sp>
      <p:sp>
        <p:nvSpPr>
          <p:cNvPr id="5123" name="Rectangle 3"/>
          <p:cNvSpPr>
            <a:spLocks noGrp="1" noChangeArrowheads="1"/>
          </p:cNvSpPr>
          <p:nvPr>
            <p:ph type="body" idx="1"/>
          </p:nvPr>
        </p:nvSpPr>
        <p:spPr/>
        <p:txBody>
          <a:bodyPr/>
          <a:lstStyle/>
          <a:p>
            <a:r>
              <a:rPr lang="en-GB" altLang="zh-CN" dirty="0" smtClean="0">
                <a:ea typeface="宋体" charset="-122"/>
              </a:rPr>
              <a:t>&lt;e.g. ABCD Requirements Document&gt;</a:t>
            </a:r>
            <a:endParaRPr lang="en-US" altLang="zh-CN" dirty="0" smtClean="0">
              <a:ea typeface="宋体" charset="-122"/>
            </a:endParaRPr>
          </a:p>
          <a:p>
            <a:pPr lvl="1"/>
            <a:r>
              <a:rPr lang="en-GB" altLang="zh-CN" dirty="0" smtClean="0">
                <a:ea typeface="宋体" charset="-122"/>
              </a:rPr>
              <a:t>TP presentation: &lt;e.g. OMA-TP-2018-xxxx-INP_ABCD_Presentation&gt;</a:t>
            </a:r>
          </a:p>
          <a:p>
            <a:r>
              <a:rPr lang="en-GB" altLang="zh-CN" dirty="0" smtClean="0">
                <a:ea typeface="宋体" charset="-122"/>
              </a:rPr>
              <a:t>&lt;e.g. XYZ Enabler Release&gt;</a:t>
            </a:r>
          </a:p>
          <a:p>
            <a:pPr lvl="1"/>
            <a:r>
              <a:rPr lang="en-GB" altLang="zh-CN" dirty="0" smtClean="0">
                <a:ea typeface="宋体" charset="-122"/>
              </a:rPr>
              <a:t>TP presentation: &lt;e.g. OMA-TP-2018-xxxx-INP_XYZ_Presentation&gt;</a:t>
            </a:r>
            <a:endParaRPr lang="en-US" altLang="zh-CN" dirty="0" smtClean="0">
              <a:ea typeface="宋体"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GB" altLang="zh-CN" smtClean="0">
                <a:ea typeface="宋体" charset="-122"/>
              </a:rPr>
              <a:t>Technical issues brought to TP’s attention</a:t>
            </a:r>
          </a:p>
        </p:txBody>
      </p:sp>
      <p:sp>
        <p:nvSpPr>
          <p:cNvPr id="6147" name="Rectangle 3"/>
          <p:cNvSpPr>
            <a:spLocks noGrp="1" noChangeArrowheads="1"/>
          </p:cNvSpPr>
          <p:nvPr>
            <p:ph type="body" idx="1"/>
          </p:nvPr>
        </p:nvSpPr>
        <p:spPr/>
        <p:txBody>
          <a:bodyPr/>
          <a:lstStyle/>
          <a:p>
            <a:r>
              <a:rPr lang="en-GB" altLang="zh-CN" smtClean="0">
                <a:ea typeface="宋体" charset="-122"/>
              </a:rPr>
              <a:t>&lt;</a:t>
            </a:r>
            <a:r>
              <a:rPr lang="en-GB" altLang="zh-CN" i="1" smtClean="0">
                <a:ea typeface="宋体" charset="-122"/>
              </a:rPr>
              <a:t>do not repeat any items from previous slides</a:t>
            </a:r>
            <a:r>
              <a:rPr lang="en-GB" altLang="zh-CN" smtClean="0">
                <a:ea typeface="宋体" charset="-122"/>
              </a:rPr>
              <a:t>&gt;</a:t>
            </a:r>
            <a:r>
              <a:rPr lang="en-GB" altLang="ko-KR" smtClean="0">
                <a:ea typeface="굴림" pitchFamily="34" charset="-127"/>
              </a:rPr>
              <a:t> </a:t>
            </a:r>
          </a:p>
          <a:p>
            <a:r>
              <a:rPr lang="en-GB" altLang="ko-KR" smtClean="0">
                <a:ea typeface="굴림" pitchFamily="34" charset="-127"/>
              </a:rPr>
              <a:t>&lt;e.g. slip requests heads up&gt;</a:t>
            </a:r>
            <a:endParaRPr lang="en-GB" altLang="zh-CN" smtClean="0">
              <a:ea typeface="宋体" charset="-122"/>
            </a:endParaRPr>
          </a:p>
          <a:p>
            <a:r>
              <a:rPr lang="en-GB" altLang="zh-CN" smtClean="0">
                <a:ea typeface="宋体" charset="-122"/>
              </a:rPr>
              <a:t>&lt;e.g. new draft work item under discussion&gt;</a:t>
            </a:r>
          </a:p>
          <a:p>
            <a:r>
              <a:rPr lang="en-GB" altLang="zh-CN" smtClean="0">
                <a:ea typeface="宋体" charset="-122"/>
              </a:rPr>
              <a:t>&lt;e.g. scope of XYZ WI and overlap with W3C&gt;</a:t>
            </a:r>
          </a:p>
          <a:p>
            <a:r>
              <a:rPr lang="en-GB" altLang="zh-CN" smtClean="0">
                <a:ea typeface="宋体" charset="-122"/>
              </a:rPr>
              <a:t>&lt;e.g. re-use opportunity of OMA Enabler XYZ identified, need for joint session at next F2F&gt;</a:t>
            </a:r>
          </a:p>
        </p:txBody>
      </p:sp>
      <p:sp>
        <p:nvSpPr>
          <p:cNvPr id="6148" name="Text Box 35"/>
          <p:cNvSpPr txBox="1">
            <a:spLocks noChangeArrowheads="1"/>
          </p:cNvSpPr>
          <p:nvPr/>
        </p:nvSpPr>
        <p:spPr bwMode="auto">
          <a:xfrm>
            <a:off x="-3014663" y="368300"/>
            <a:ext cx="3124201" cy="1465263"/>
          </a:xfrm>
          <a:prstGeom prst="rect">
            <a:avLst/>
          </a:prstGeom>
          <a:solidFill>
            <a:srgbClr val="FFFF00"/>
          </a:solidFill>
          <a:ln>
            <a:noFill/>
          </a:ln>
          <a:extLs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lnSpc>
                <a:spcPct val="90000"/>
              </a:lnSpc>
              <a:spcBef>
                <a:spcPct val="0"/>
              </a:spcBef>
              <a:spcAft>
                <a:spcPct val="0"/>
              </a:spcAft>
              <a:defRPr sz="2400">
                <a:solidFill>
                  <a:schemeClr val="tx1"/>
                </a:solidFill>
                <a:latin typeface="Arial" charset="0"/>
              </a:defRPr>
            </a:lvl6pPr>
            <a:lvl7pPr marL="2971800" indent="-228600" eaLnBrk="0" fontAlgn="base" hangingPunct="0">
              <a:lnSpc>
                <a:spcPct val="90000"/>
              </a:lnSpc>
              <a:spcBef>
                <a:spcPct val="0"/>
              </a:spcBef>
              <a:spcAft>
                <a:spcPct val="0"/>
              </a:spcAft>
              <a:defRPr sz="2400">
                <a:solidFill>
                  <a:schemeClr val="tx1"/>
                </a:solidFill>
                <a:latin typeface="Arial" charset="0"/>
              </a:defRPr>
            </a:lvl7pPr>
            <a:lvl8pPr marL="3429000" indent="-228600" eaLnBrk="0" fontAlgn="base" hangingPunct="0">
              <a:lnSpc>
                <a:spcPct val="90000"/>
              </a:lnSpc>
              <a:spcBef>
                <a:spcPct val="0"/>
              </a:spcBef>
              <a:spcAft>
                <a:spcPct val="0"/>
              </a:spcAft>
              <a:defRPr sz="2400">
                <a:solidFill>
                  <a:schemeClr val="tx1"/>
                </a:solidFill>
                <a:latin typeface="Arial" charset="0"/>
              </a:defRPr>
            </a:lvl8pPr>
            <a:lvl9pPr marL="3886200" indent="-228600" eaLnBrk="0" fontAlgn="base" hangingPunct="0">
              <a:lnSpc>
                <a:spcPct val="90000"/>
              </a:lnSpc>
              <a:spcBef>
                <a:spcPct val="0"/>
              </a:spcBef>
              <a:spcAft>
                <a:spcPct val="0"/>
              </a:spcAft>
              <a:defRPr sz="2400">
                <a:solidFill>
                  <a:schemeClr val="tx1"/>
                </a:solidFill>
                <a:latin typeface="Arial" charset="0"/>
              </a:defRPr>
            </a:lvl9pPr>
          </a:lstStyle>
          <a:p>
            <a:pPr>
              <a:spcBef>
                <a:spcPct val="50000"/>
              </a:spcBef>
            </a:pPr>
            <a:r>
              <a:rPr lang="en-US" altLang="zh-CN" sz="2000">
                <a:ea typeface="宋体" charset="-122"/>
              </a:rPr>
              <a:t>Each slip request will need a separate TP document, to be submitted to TP Work Program Update calls</a:t>
            </a:r>
            <a:endParaRPr lang="en-GB" altLang="zh-CN" sz="2000">
              <a:ea typeface="宋体"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idx="4294967295"/>
          </p:nvPr>
        </p:nvSpPr>
        <p:spPr/>
        <p:txBody>
          <a:bodyPr/>
          <a:lstStyle/>
          <a:p>
            <a:r>
              <a:rPr lang="en-GB" altLang="zh-CN" smtClean="0">
                <a:ea typeface="宋体" charset="-122"/>
              </a:rPr>
              <a:t>WG-level issues brought to TP’s attention</a:t>
            </a:r>
          </a:p>
        </p:txBody>
      </p:sp>
      <p:sp>
        <p:nvSpPr>
          <p:cNvPr id="7171" name="Rectangle 3"/>
          <p:cNvSpPr>
            <a:spLocks noGrp="1" noChangeArrowheads="1"/>
          </p:cNvSpPr>
          <p:nvPr>
            <p:ph type="body" idx="4294967295"/>
          </p:nvPr>
        </p:nvSpPr>
        <p:spPr/>
        <p:txBody>
          <a:bodyPr/>
          <a:lstStyle/>
          <a:p>
            <a:pPr>
              <a:lnSpc>
                <a:spcPct val="90000"/>
              </a:lnSpc>
            </a:pPr>
            <a:r>
              <a:rPr lang="en-GB" altLang="zh-CN" smtClean="0">
                <a:ea typeface="宋体" charset="-122"/>
              </a:rPr>
              <a:t>&lt;</a:t>
            </a:r>
            <a:r>
              <a:rPr lang="en-GB" altLang="zh-CN" i="1" smtClean="0">
                <a:ea typeface="宋体" charset="-122"/>
              </a:rPr>
              <a:t>do not repeat any items from previous slides</a:t>
            </a:r>
            <a:r>
              <a:rPr lang="en-GB" altLang="zh-CN" smtClean="0">
                <a:ea typeface="宋体" charset="-122"/>
              </a:rPr>
              <a:t>&gt;</a:t>
            </a:r>
            <a:endParaRPr lang="en-GB" altLang="ko-KR" smtClean="0">
              <a:ea typeface="굴림" pitchFamily="34" charset="-127"/>
            </a:endParaRPr>
          </a:p>
          <a:p>
            <a:pPr>
              <a:lnSpc>
                <a:spcPct val="90000"/>
              </a:lnSpc>
            </a:pPr>
            <a:r>
              <a:rPr lang="en-GB" altLang="ko-KR" smtClean="0">
                <a:ea typeface="굴림" pitchFamily="34" charset="-127"/>
              </a:rPr>
              <a:t>WG level issues</a:t>
            </a:r>
          </a:p>
          <a:p>
            <a:pPr marL="742950" lvl="1" indent="-285750">
              <a:lnSpc>
                <a:spcPct val="90000"/>
              </a:lnSpc>
            </a:pPr>
            <a:r>
              <a:rPr lang="en-GB" altLang="ko-KR" smtClean="0">
                <a:ea typeface="굴림" pitchFamily="34" charset="-127"/>
              </a:rPr>
              <a:t>&lt;e.g. </a:t>
            </a:r>
            <a:r>
              <a:rPr lang="en-US" altLang="ko-KR" smtClean="0">
                <a:ea typeface="굴림" pitchFamily="34" charset="-127"/>
              </a:rPr>
              <a:t>upcoming/open chair positions&gt; </a:t>
            </a:r>
            <a:r>
              <a:rPr lang="en-GB" altLang="ko-KR" smtClean="0">
                <a:ea typeface="굴림" pitchFamily="34" charset="-127"/>
              </a:rPr>
              <a:t> </a:t>
            </a:r>
          </a:p>
          <a:p>
            <a:pPr marL="742950" lvl="1" indent="-285750">
              <a:lnSpc>
                <a:spcPct val="90000"/>
              </a:lnSpc>
            </a:pPr>
            <a:r>
              <a:rPr lang="en-GB" altLang="ko-KR" smtClean="0">
                <a:ea typeface="굴림" pitchFamily="34" charset="-127"/>
              </a:rPr>
              <a:t>&lt;e.g. two WIDs reaching Consistency Review at about the same time, putting strain on the WGs available resources&gt;</a:t>
            </a:r>
          </a:p>
          <a:p>
            <a:pPr marL="742950" lvl="1" indent="-285750">
              <a:lnSpc>
                <a:spcPct val="90000"/>
              </a:lnSpc>
            </a:pPr>
            <a:r>
              <a:rPr lang="en-GB" altLang="ko-KR" smtClean="0">
                <a:ea typeface="굴림" pitchFamily="34" charset="-127"/>
              </a:rPr>
              <a:t>&lt;e.g. the number of WIDs result in more CCs, which makes it more difficult to avoid overlapping calls&gt;</a:t>
            </a:r>
          </a:p>
          <a:p>
            <a:pPr marL="742950" lvl="1" indent="-285750">
              <a:lnSpc>
                <a:spcPct val="90000"/>
              </a:lnSpc>
            </a:pPr>
            <a:r>
              <a:rPr lang="en-GB" altLang="ko-KR" smtClean="0">
                <a:ea typeface="굴림" pitchFamily="34" charset="-127"/>
              </a:rPr>
              <a:t>&lt;e.g. move WID from one SWG to another, transform a WA into a SWG or vice versa&gt;</a:t>
            </a:r>
          </a:p>
          <a:p>
            <a:pPr>
              <a:lnSpc>
                <a:spcPct val="90000"/>
              </a:lnSpc>
            </a:pPr>
            <a:r>
              <a:rPr lang="en-GB" altLang="ko-KR" smtClean="0">
                <a:ea typeface="굴림" pitchFamily="34" charset="-127"/>
              </a:rPr>
              <a:t>Other items</a:t>
            </a:r>
          </a:p>
          <a:p>
            <a:pPr marL="742950" lvl="1" indent="-285750">
              <a:lnSpc>
                <a:spcPct val="90000"/>
              </a:lnSpc>
            </a:pPr>
            <a:r>
              <a:rPr lang="en-US" altLang="zh-CN" smtClean="0">
                <a:ea typeface="宋体" charset="-122"/>
              </a:rPr>
              <a:t>&lt;e.g. update Work Programme to identify other fora’s timeframes&gt;</a:t>
            </a:r>
          </a:p>
          <a:p>
            <a:pPr marL="742950" lvl="1" indent="-285750">
              <a:lnSpc>
                <a:spcPct val="90000"/>
              </a:lnSpc>
            </a:pPr>
            <a:r>
              <a:rPr lang="en-US" altLang="zh-CN" smtClean="0">
                <a:ea typeface="宋体" charset="-122"/>
              </a:rPr>
              <a:t>&lt;e.g. request for creation of new mailing list&gt;</a:t>
            </a:r>
          </a:p>
          <a:p>
            <a:pPr marL="742950" lvl="1" indent="-285750">
              <a:lnSpc>
                <a:spcPct val="90000"/>
              </a:lnSpc>
            </a:pPr>
            <a:r>
              <a:rPr lang="en-US" altLang="ko-KR" smtClean="0">
                <a:ea typeface="굴림" pitchFamily="34" charset="-127"/>
              </a:rPr>
              <a:t>&lt;e.g. request to create Liaison Relationship&gt;</a:t>
            </a:r>
            <a:endParaRPr lang="en-US" altLang="zh-CN" smtClean="0">
              <a:ea typeface="굴림" pitchFamily="34" charset="-127"/>
            </a:endParaRPr>
          </a:p>
        </p:txBody>
      </p:sp>
      <p:sp>
        <p:nvSpPr>
          <p:cNvPr id="7172" name="Text Box 35"/>
          <p:cNvSpPr txBox="1">
            <a:spLocks noChangeArrowheads="1"/>
          </p:cNvSpPr>
          <p:nvPr/>
        </p:nvSpPr>
        <p:spPr bwMode="auto">
          <a:xfrm>
            <a:off x="-3243263" y="368300"/>
            <a:ext cx="3352801" cy="1465263"/>
          </a:xfrm>
          <a:prstGeom prst="rect">
            <a:avLst/>
          </a:prstGeom>
          <a:solidFill>
            <a:srgbClr val="FFFF00"/>
          </a:solidFill>
          <a:ln>
            <a:noFill/>
          </a:ln>
          <a:extLs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lnSpc>
                <a:spcPct val="90000"/>
              </a:lnSpc>
              <a:spcBef>
                <a:spcPct val="0"/>
              </a:spcBef>
              <a:spcAft>
                <a:spcPct val="0"/>
              </a:spcAft>
              <a:defRPr sz="2400">
                <a:solidFill>
                  <a:schemeClr val="tx1"/>
                </a:solidFill>
                <a:latin typeface="Arial" charset="0"/>
              </a:defRPr>
            </a:lvl6pPr>
            <a:lvl7pPr marL="2971800" indent="-228600" eaLnBrk="0" fontAlgn="base" hangingPunct="0">
              <a:lnSpc>
                <a:spcPct val="90000"/>
              </a:lnSpc>
              <a:spcBef>
                <a:spcPct val="0"/>
              </a:spcBef>
              <a:spcAft>
                <a:spcPct val="0"/>
              </a:spcAft>
              <a:defRPr sz="2400">
                <a:solidFill>
                  <a:schemeClr val="tx1"/>
                </a:solidFill>
                <a:latin typeface="Arial" charset="0"/>
              </a:defRPr>
            </a:lvl7pPr>
            <a:lvl8pPr marL="3429000" indent="-228600" eaLnBrk="0" fontAlgn="base" hangingPunct="0">
              <a:lnSpc>
                <a:spcPct val="90000"/>
              </a:lnSpc>
              <a:spcBef>
                <a:spcPct val="0"/>
              </a:spcBef>
              <a:spcAft>
                <a:spcPct val="0"/>
              </a:spcAft>
              <a:defRPr sz="2400">
                <a:solidFill>
                  <a:schemeClr val="tx1"/>
                </a:solidFill>
                <a:latin typeface="Arial" charset="0"/>
              </a:defRPr>
            </a:lvl8pPr>
            <a:lvl9pPr marL="3886200" indent="-228600" eaLnBrk="0" fontAlgn="base" hangingPunct="0">
              <a:lnSpc>
                <a:spcPct val="90000"/>
              </a:lnSpc>
              <a:spcBef>
                <a:spcPct val="0"/>
              </a:spcBef>
              <a:spcAft>
                <a:spcPct val="0"/>
              </a:spcAft>
              <a:defRPr sz="2400">
                <a:solidFill>
                  <a:schemeClr val="tx1"/>
                </a:solidFill>
                <a:latin typeface="Arial" charset="0"/>
              </a:defRPr>
            </a:lvl9pPr>
          </a:lstStyle>
          <a:p>
            <a:pPr>
              <a:spcBef>
                <a:spcPct val="50000"/>
              </a:spcBef>
            </a:pPr>
            <a:r>
              <a:rPr lang="en-US" altLang="zh-CN" sz="2000">
                <a:ea typeface="宋体" charset="-122"/>
              </a:rPr>
              <a:t>Addresses non-technical issues, TWG plenary level considerations and issues that require TP visibility, etc.</a:t>
            </a:r>
            <a:endParaRPr lang="en-GB" altLang="zh-CN" sz="2000">
              <a:ea typeface="宋体"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7083</TotalTime>
  <Pages>15</Pages>
  <Words>835</Words>
  <Application>Microsoft Office PowerPoint</Application>
  <PresentationFormat>Custom</PresentationFormat>
  <Paragraphs>103</Paragraphs>
  <Slides>6</Slides>
  <Notes>6</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6</vt:i4>
      </vt:variant>
    </vt:vector>
  </HeadingPairs>
  <TitlesOfParts>
    <vt:vector size="8" baseType="lpstr">
      <vt:lpstr>OMA Template</vt:lpstr>
      <vt:lpstr>Chart</vt:lpstr>
      <vt:lpstr>OMA-TP-2018-&lt;XYZ&gt;    Technical Plenary Presentation &lt;Group&gt;  &lt;City, Country&gt; </vt:lpstr>
      <vt:lpstr>WI/Release update: &lt;e.g. CAB (1.0)&gt; i/ii</vt:lpstr>
      <vt:lpstr>WI/Release update: &lt;e.g. CAB (1.0)&gt; ii/ii</vt:lpstr>
      <vt:lpstr>Documents nearing TP approval</vt:lpstr>
      <vt:lpstr>Technical issues brought to TP’s attention</vt:lpstr>
      <vt:lpstr>WG-level issues brought to TP’s attention</vt:lpstr>
    </vt:vector>
  </TitlesOfParts>
  <Company>OMA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TP Opening Slides</dc:title>
  <dc:creator>OMA</dc:creator>
  <cp:lastModifiedBy>OMA DSO1</cp:lastModifiedBy>
  <cp:revision>335</cp:revision>
  <cp:lastPrinted>1999-04-27T06:51:51Z</cp:lastPrinted>
  <dcterms:created xsi:type="dcterms:W3CDTF">2002-03-19T14:05:12Z</dcterms:created>
  <dcterms:modified xsi:type="dcterms:W3CDTF">2018-10-22T07:05:45Z</dcterms:modified>
</cp:coreProperties>
</file>