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23"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p:cViewPr>
        <p:scale>
          <a:sx n="120" d="100"/>
          <a:sy n="120" d="100"/>
        </p:scale>
        <p:origin x="293"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3154" y="5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F3F711-7368-465C-B524-6BA36DE758E3}"/>
              </a:ext>
            </a:extLst>
          </p:cNvPr>
          <p:cNvSpPr>
            <a:spLocks noGrp="1"/>
          </p:cNvSpPr>
          <p:nvPr>
            <p:ph type="dt" sz="quarter" idx="1"/>
          </p:nvPr>
        </p:nvSpPr>
        <p:spPr>
          <a:xfrm>
            <a:off x="3884613" y="0"/>
            <a:ext cx="2971800" cy="460375"/>
          </a:xfrm>
          <a:prstGeom prst="rect">
            <a:avLst/>
          </a:prstGeom>
        </p:spPr>
        <p:txBody>
          <a:bodyPr vert="horz" lIns="91440" tIns="45720" rIns="91440" bIns="45720" rtlCol="0"/>
          <a:lstStyle>
            <a:lvl1pPr algn="r">
              <a:defRPr sz="1200"/>
            </a:lvl1pPr>
          </a:lstStyle>
          <a:p>
            <a:fld id="{A006C5C3-D22E-4C89-B55E-1C1EEBE1731E}" type="datetimeFigureOut">
              <a:rPr lang="en-GB" smtClean="0"/>
              <a:t>23/09/2019</a:t>
            </a:fld>
            <a:endParaRPr lang="en-GB"/>
          </a:p>
        </p:txBody>
      </p:sp>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143374" y="6629400"/>
            <a:ext cx="4538663"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it-IT" sz="1800" b="0" dirty="0"/>
              <a:t>OMA-&lt;GrpName&gt;-2019-&lt;DocNumber&gt;</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7577138" y="6629400"/>
            <a:ext cx="1785938"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[OMA-Template-WG_Report_Presentation-20190923-I]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316" y="26750"/>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WGName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20yy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&lt;Chair&gt;, &lt;email&gt;</a:t>
            </a:r>
          </a:p>
          <a:p>
            <a:pPr>
              <a:lnSpc>
                <a:spcPct val="95000"/>
              </a:lnSpc>
              <a:spcAft>
                <a:spcPct val="35000"/>
              </a:spcAft>
            </a:pPr>
            <a:r>
              <a:rPr lang="en-US" altLang="zh-CN" b="1" dirty="0">
                <a:latin typeface="Tahoma" pitchFamily="34" charset="0"/>
                <a:ea typeface="宋体" charset="-122"/>
              </a:rPr>
              <a:t>	Source:	&lt;WG/Committee name&gt;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it-IT" sz="2400" b="0" dirty="0"/>
              <a:t>OMA-&lt;Grpname&gt;-2019-00xx-WG Report Presentation </a:t>
            </a:r>
            <a:br>
              <a:rPr lang="en-US" sz="1800" b="0" dirty="0"/>
            </a:br>
            <a:br>
              <a:rPr lang="en-US" sz="1800" b="0" dirty="0"/>
            </a:br>
            <a:r>
              <a:rPr lang="en-US" dirty="0"/>
              <a:t>&lt;</a:t>
            </a:r>
            <a:r>
              <a:rPr lang="en-US" dirty="0" err="1"/>
              <a:t>WGName_Report</a:t>
            </a:r>
            <a:r>
              <a:rPr lang="en-US" dirty="0"/>
              <a:t>&gt;</a:t>
            </a:r>
            <a:br>
              <a:rPr lang="en-US" dirty="0"/>
            </a:b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US" altLang="zh-CN" sz="1800" b="1" dirty="0">
              <a:solidFill>
                <a:srgbClr val="800000"/>
              </a:solidFill>
              <a:latin typeface="Tahoma" pitchFamily="34" charset="0"/>
              <a:ea typeface="宋体"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endParaRPr lang="en-US"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
        <p:nvSpPr>
          <p:cNvPr id="10" name="Text Box 54">
            <a:extLst>
              <a:ext uri="{FF2B5EF4-FFF2-40B4-BE49-F238E27FC236}">
                <a16:creationId xmlns:a16="http://schemas.microsoft.com/office/drawing/2014/main" id="{8CC9441A-5966-4CFF-8EC6-169838F55A6F}"/>
              </a:ext>
            </a:extLst>
          </p:cNvPr>
          <p:cNvSpPr txBox="1">
            <a:spLocks noChangeArrowheads="1"/>
          </p:cNvSpPr>
          <p:nvPr/>
        </p:nvSpPr>
        <p:spPr bwMode="auto">
          <a:xfrm>
            <a:off x="5062537" y="175895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Nonmembers should not even be listed in a role of a supporting company.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WG Update</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endParaRPr lang="en-US" sz="1800" dirty="0"/>
          </a:p>
          <a:p>
            <a:pPr marL="0" indent="0">
              <a:buNone/>
            </a:pPr>
            <a:endParaRPr lang="en-US" sz="1800" dirty="0"/>
          </a:p>
        </p:txBody>
      </p:sp>
      <p:sp>
        <p:nvSpPr>
          <p:cNvPr id="4" name="Content Placeholder 2">
            <a:extLst>
              <a:ext uri="{FF2B5EF4-FFF2-40B4-BE49-F238E27FC236}">
                <a16:creationId xmlns:a16="http://schemas.microsoft.com/office/drawing/2014/main" id="{986331E8-ECA0-4155-8F46-8E96C76D310F}"/>
              </a:ext>
            </a:extLst>
          </p:cNvPr>
          <p:cNvSpPr txBox="1">
            <a:spLocks/>
          </p:cNvSpPr>
          <p:nvPr/>
        </p:nvSpPr>
        <p:spPr bwMode="auto">
          <a:xfrm>
            <a:off x="306388" y="1301750"/>
            <a:ext cx="81534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Current Activities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#1</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#2</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Future Work</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Special Items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p:txBody>
      </p:sp>
    </p:spTree>
    <p:extLst>
      <p:ext uri="{BB962C8B-B14F-4D97-AF65-F5344CB8AC3E}">
        <p14:creationId xmlns:p14="http://schemas.microsoft.com/office/powerpoint/2010/main" val="402204062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3434</TotalTime>
  <Pages>15</Pages>
  <Words>330</Words>
  <Application>Microsoft Office PowerPoint</Application>
  <PresentationFormat>Custom</PresentationFormat>
  <Paragraphs>27</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Calibri</vt:lpstr>
      <vt:lpstr>Comic Sans MS</vt:lpstr>
      <vt:lpstr>Tahoma</vt:lpstr>
      <vt:lpstr>OMA Template</vt:lpstr>
      <vt:lpstr>OMA-&lt;Grpname&gt;-2019-00xx-WG Report Presentation   &lt;WGName_Report&gt;  </vt:lpstr>
      <vt:lpstr>WG Update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351</cp:revision>
  <cp:lastPrinted>1999-04-27T06:51:51Z</cp:lastPrinted>
  <dcterms:created xsi:type="dcterms:W3CDTF">2002-03-19T14:05:12Z</dcterms:created>
  <dcterms:modified xsi:type="dcterms:W3CDTF">2019-09-23T07:12:52Z</dcterms:modified>
</cp:coreProperties>
</file>