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
  </p:notesMasterIdLst>
  <p:handoutMasterIdLst>
    <p:handoutMasterId r:id="rId5"/>
  </p:handoutMasterIdLst>
  <p:sldIdLst>
    <p:sldId id="293" r:id="rId2"/>
    <p:sldId id="318" r:id="rId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p:scale>
          <a:sx n="70" d="100"/>
          <a:sy n="70" d="100"/>
        </p:scale>
        <p:origin x="-1096" y="-4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OMA-&lt;</a:t>
            </a:r>
            <a:r>
              <a:rPr lang="en-US" altLang="zh-CN" sz="1800" b="1" dirty="0" err="1">
                <a:latin typeface="Arial Narrow" pitchFamily="34" charset="0"/>
                <a:ea typeface="宋体" charset="-122"/>
              </a:rPr>
              <a:t>GrpCode</a:t>
            </a:r>
            <a:r>
              <a:rPr lang="en-US" altLang="zh-CN" sz="1800" b="1" dirty="0">
                <a:latin typeface="Arial Narrow" pitchFamily="34" charset="0"/>
                <a:ea typeface="宋体" charset="-122"/>
              </a:rPr>
              <a:t>&gt;-</a:t>
            </a:r>
            <a:r>
              <a:rPr lang="en-US" altLang="zh-CN" sz="1800" b="1" dirty="0" smtClean="0">
                <a:latin typeface="Arial Narrow" pitchFamily="34" charset="0"/>
                <a:ea typeface="宋体" charset="-122"/>
              </a:rPr>
              <a:t>2018-</a:t>
            </a:r>
            <a:r>
              <a:rPr lang="en-US" altLang="zh-CN" sz="1800" b="1" dirty="0">
                <a:latin typeface="Arial Narrow" pitchFamily="34" charset="0"/>
                <a:ea typeface="宋体" charset="-122"/>
              </a:rPr>
              <a:t>&lt;</a:t>
            </a:r>
            <a:r>
              <a:rPr lang="en-US" altLang="zh-CN" sz="1800" b="1" dirty="0" err="1">
                <a:latin typeface="Arial Narrow" pitchFamily="34" charset="0"/>
                <a:ea typeface="宋体" charset="-122"/>
              </a:rPr>
              <a:t>DocNum</a:t>
            </a:r>
            <a:r>
              <a:rPr lang="en-US" altLang="zh-CN" sz="1800" b="1" dirty="0">
                <a:latin typeface="Arial Narrow" pitchFamily="34" charset="0"/>
                <a:ea typeface="宋体" charset="-122"/>
              </a:rPr>
              <a:t>&gt;</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&lt;</a:t>
            </a:r>
            <a:r>
              <a:rPr lang="en-US" altLang="zh-CN" b="1" dirty="0" err="1">
                <a:latin typeface="Tahoma" pitchFamily="34" charset="0"/>
                <a:ea typeface="宋体" charset="-122"/>
              </a:rPr>
              <a:t>GroupName</a:t>
            </a:r>
            <a:r>
              <a:rPr lang="en-US" altLang="zh-CN" b="1" dirty="0">
                <a:latin typeface="Tahoma" pitchFamily="34" charset="0"/>
                <a:ea typeface="宋体" charset="-122"/>
              </a:rPr>
              <a:t>&gt;</a:t>
            </a:r>
          </a:p>
          <a:p>
            <a:pPr>
              <a:lnSpc>
                <a:spcPct val="95000"/>
              </a:lnSpc>
              <a:spcAft>
                <a:spcPct val="35000"/>
              </a:spcAft>
            </a:pPr>
            <a:r>
              <a:rPr lang="en-US" altLang="zh-CN" b="1" dirty="0">
                <a:latin typeface="Tahoma" pitchFamily="34" charset="0"/>
                <a:ea typeface="宋体" charset="-122"/>
              </a:rPr>
              <a:t>	Date:	</a:t>
            </a:r>
            <a:r>
              <a:rPr lang="en-US" altLang="zh-CN" b="1" dirty="0" err="1">
                <a:latin typeface="Tahoma" pitchFamily="34" charset="0"/>
                <a:ea typeface="宋体" charset="-122"/>
              </a:rPr>
              <a:t>dd</a:t>
            </a:r>
            <a:r>
              <a:rPr lang="en-US" altLang="zh-CN" b="1" dirty="0">
                <a:latin typeface="Tahoma" pitchFamily="34" charset="0"/>
                <a:ea typeface="宋体" charset="-122"/>
              </a:rPr>
              <a:t> </a:t>
            </a:r>
            <a:r>
              <a:rPr lang="en-US" altLang="zh-CN" b="1" dirty="0" err="1">
                <a:latin typeface="Tahoma" pitchFamily="34" charset="0"/>
                <a:ea typeface="宋体" charset="-122"/>
              </a:rPr>
              <a:t>Mmm</a:t>
            </a:r>
            <a:r>
              <a:rPr lang="en-US" altLang="zh-CN" b="1" dirty="0">
                <a:latin typeface="Tahoma" pitchFamily="34" charset="0"/>
                <a:ea typeface="宋体" charset="-122"/>
              </a:rPr>
              <a:t> </a:t>
            </a:r>
            <a:r>
              <a:rPr lang="en-US" altLang="zh-CN" b="1" dirty="0" smtClean="0">
                <a:latin typeface="Tahoma" pitchFamily="34" charset="0"/>
                <a:ea typeface="宋体" charset="-122"/>
              </a:rPr>
              <a:t>2018</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&lt;name&gt;, &lt;email&gt;</a:t>
            </a:r>
          </a:p>
          <a:p>
            <a:pPr>
              <a:lnSpc>
                <a:spcPct val="95000"/>
              </a:lnSpc>
              <a:spcAft>
                <a:spcPct val="35000"/>
              </a:spcAft>
            </a:pPr>
            <a:r>
              <a:rPr lang="en-US" altLang="zh-CN" b="1" dirty="0">
                <a:latin typeface="Tahoma" pitchFamily="34" charset="0"/>
                <a:ea typeface="宋体" charset="-122"/>
              </a:rPr>
              <a:t>	Source:	&lt;OMA member(s)&gt;</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OMA-&lt;</a:t>
            </a:r>
            <a:r>
              <a:rPr lang="en-US" altLang="zh-CN" sz="2000" dirty="0" err="1" smtClean="0">
                <a:ea typeface="宋体" charset="-122"/>
              </a:rPr>
              <a:t>GrpCode</a:t>
            </a:r>
            <a:r>
              <a:rPr lang="en-US" altLang="zh-CN" sz="2000" dirty="0" smtClean="0">
                <a:ea typeface="宋体" charset="-122"/>
              </a:rPr>
              <a:t>&gt;-</a:t>
            </a:r>
            <a:r>
              <a:rPr lang="en-US" altLang="zh-CN" sz="2000" dirty="0" smtClean="0">
                <a:ea typeface="宋体" charset="-122"/>
              </a:rPr>
              <a:t>2018-</a:t>
            </a:r>
            <a:r>
              <a:rPr lang="en-US" altLang="zh-CN" sz="2000" dirty="0" smtClean="0">
                <a:ea typeface="宋体" charset="-122"/>
              </a:rPr>
              <a:t>&lt;</a:t>
            </a:r>
            <a:r>
              <a:rPr lang="en-US" altLang="zh-CN" sz="2000" dirty="0" err="1" smtClean="0">
                <a:ea typeface="宋体" charset="-122"/>
              </a:rPr>
              <a:t>DocNum</a:t>
            </a:r>
            <a:r>
              <a:rPr lang="en-US" altLang="zh-CN" sz="2000" dirty="0" smtClean="0">
                <a:ea typeface="宋体" charset="-122"/>
              </a:rPr>
              <a:t>&gt;-&lt;Description&gt;</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&lt;Presentation Title&gt;</a:t>
            </a:r>
            <a:br>
              <a:rPr lang="en-US" altLang="zh-CN" dirty="0" smtClean="0">
                <a:ea typeface="宋体" charset="-122"/>
              </a:rPr>
            </a:b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5" name="Text Box 53"/>
          <p:cNvSpPr txBox="1">
            <a:spLocks noChangeArrowheads="1"/>
          </p:cNvSpPr>
          <p:nvPr/>
        </p:nvSpPr>
        <p:spPr bwMode="auto">
          <a:xfrm>
            <a:off x="3690938" y="1454150"/>
            <a:ext cx="3581400" cy="9906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a:solidFill>
                  <a:srgbClr val="800000"/>
                </a:solidFill>
                <a:latin typeface="Comic Sans MS" pitchFamily="66" charset="0"/>
                <a:ea typeface="宋体" charset="-122"/>
              </a:rPr>
              <a:t>Members should provide information related to rational for selecting a Confidential input (do this on slide 2 so members understand the desired restrictions).  Similarly, IPR notices should also be presented before input material.</a:t>
            </a:r>
          </a:p>
        </p:txBody>
      </p:sp>
      <p:sp>
        <p:nvSpPr>
          <p:cNvPr id="2056" name="Text Box 54"/>
          <p:cNvSpPr txBox="1">
            <a:spLocks noChangeArrowheads="1"/>
          </p:cNvSpPr>
          <p:nvPr/>
        </p:nvSpPr>
        <p:spPr bwMode="auto">
          <a:xfrm>
            <a:off x="2057400" y="3962400"/>
            <a:ext cx="32766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a:solidFill>
                  <a:srgbClr val="800000"/>
                </a:solidFill>
                <a:latin typeface="Comic Sans MS" pitchFamily="66" charset="0"/>
                <a:ea typeface="宋体" charset="-122"/>
              </a:rPr>
              <a:t>Inputs using this form are only permitted from OMA members.  Non members should not even be listed in a role of a supporting company.</a:t>
            </a: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endParaRPr lang="en-GB" altLang="zh-CN" smtClean="0">
              <a:ea typeface="宋体" charset="-122"/>
            </a:endParaRPr>
          </a:p>
        </p:txBody>
      </p:sp>
      <p:sp>
        <p:nvSpPr>
          <p:cNvPr id="3075" name="Rectangle 5"/>
          <p:cNvSpPr>
            <a:spLocks noGrp="1" noChangeArrowheads="1"/>
          </p:cNvSpPr>
          <p:nvPr>
            <p:ph type="body" idx="1"/>
          </p:nvPr>
        </p:nvSpPr>
        <p:spPr/>
        <p:txBody>
          <a:bodyPr/>
          <a:lstStyle/>
          <a:p>
            <a:pPr>
              <a:buFontTx/>
              <a:buNone/>
            </a:pPr>
            <a:endParaRPr lang="en-GB" altLang="zh-CN" smtClean="0">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5584</TotalTime>
  <Pages>15</Pages>
  <Words>266</Words>
  <Application>Microsoft Office PowerPoint</Application>
  <PresentationFormat>Custom</PresentationFormat>
  <Paragraphs>13</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OMA Template</vt:lpstr>
      <vt:lpstr>OMA-&lt;GrpCode&gt;-2018-&lt;DocNum&gt;-&lt;Description&gt;  &lt;Presentation Title&gt; </vt:lpstr>
      <vt:lpstr>PowerPoint Presentation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OMA DSO1</cp:lastModifiedBy>
  <cp:revision>252</cp:revision>
  <cp:lastPrinted>1999-04-27T06:51:51Z</cp:lastPrinted>
  <dcterms:created xsi:type="dcterms:W3CDTF">2002-03-19T14:05:12Z</dcterms:created>
  <dcterms:modified xsi:type="dcterms:W3CDTF">2018-01-02T08:42:09Z</dcterms:modified>
</cp:coreProperties>
</file>