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
  </p:notesMasterIdLst>
  <p:handoutMasterIdLst>
    <p:handoutMasterId r:id="rId5"/>
  </p:handoutMasterIdLst>
  <p:sldIdLst>
    <p:sldId id="293" r:id="rId2"/>
    <p:sldId id="318" r:id="rId3"/>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660"/>
  </p:normalViewPr>
  <p:slideViewPr>
    <p:cSldViewPr>
      <p:cViewPr varScale="1">
        <p:scale>
          <a:sx n="87" d="100"/>
          <a:sy n="87" d="100"/>
        </p:scale>
        <p:origin x="1272" y="6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96649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726845515"/>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259615954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29368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6997642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512969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830504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111897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05062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498421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097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4415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830102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20000"/>
            <a:lum/>
          </a:blip>
          <a:srcRect/>
          <a:stretch>
            <a:fillRect l="-17000" r="-17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14"/>
          <a:stretch>
            <a:fillRect/>
          </a:stretch>
        </p:blipFill>
        <p:spPr>
          <a:xfrm>
            <a:off x="1" y="0"/>
            <a:ext cx="9350692" cy="7010641"/>
          </a:xfrm>
          <a:prstGeom prst="rect">
            <a:avLst/>
          </a:prstGeom>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r>
              <a:rPr lang="en-GB" altLang="zh-CN" sz="1000" b="1" dirty="0">
                <a:ea typeface="宋体" charset="-122"/>
                <a:cs typeface="Times New Roman" charset="0"/>
              </a:rPr>
              <a:t>© </a:t>
            </a:r>
            <a:r>
              <a:rPr lang="en-GB" altLang="zh-CN" sz="1000" b="1" dirty="0" smtClean="0">
                <a:ea typeface="宋体" charset="-122"/>
                <a:cs typeface="Times New Roman" charset="0"/>
              </a:rPr>
              <a:t>2018 </a:t>
            </a:r>
            <a:r>
              <a:rPr lang="en-GB" altLang="zh-CN" sz="1000" b="1" dirty="0">
                <a:ea typeface="宋体" charset="-122"/>
                <a:cs typeface="Times New Roman" charset="0"/>
              </a:rPr>
              <a:t>Open Mobile Alliance All Rights Reserved.</a:t>
            </a:r>
            <a:endParaRPr lang="en-US" altLang="zh-CN" sz="1000" b="1" dirty="0">
              <a:ea typeface="宋体" charset="-122"/>
            </a:endParaRPr>
          </a:p>
          <a:p>
            <a:r>
              <a:rPr lang="en-US" altLang="zh-CN" sz="900" b="1" dirty="0">
                <a:latin typeface="Arial Narrow" pitchFamily="34" charset="0"/>
                <a:ea typeface="宋体" charset="-122"/>
                <a:cs typeface="Times New Roman" charset="0"/>
              </a:rPr>
              <a:t>Used with the permission of the Open Mobile Alliance under the terms as stated in this document.</a:t>
            </a:r>
            <a:endParaRPr lang="en-US" altLang="zh-CN" sz="900" b="1" dirty="0">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r>
              <a:rPr lang="en-US" altLang="zh-CN" sz="1800" b="1" dirty="0">
                <a:latin typeface="Arial Narrow" pitchFamily="34" charset="0"/>
                <a:ea typeface="宋体" charset="-122"/>
              </a:rPr>
              <a:t>OMA-&lt;</a:t>
            </a:r>
            <a:r>
              <a:rPr lang="en-US" altLang="zh-CN" sz="1800" b="1" dirty="0" err="1">
                <a:latin typeface="Arial Narrow" pitchFamily="34" charset="0"/>
                <a:ea typeface="宋体" charset="-122"/>
              </a:rPr>
              <a:t>GrpCode</a:t>
            </a:r>
            <a:r>
              <a:rPr lang="en-US" altLang="zh-CN" sz="1800" b="1" dirty="0">
                <a:latin typeface="Arial Narrow" pitchFamily="34" charset="0"/>
                <a:ea typeface="宋体" charset="-122"/>
              </a:rPr>
              <a:t>&gt;-</a:t>
            </a:r>
            <a:r>
              <a:rPr lang="en-US" altLang="zh-CN" sz="1800" b="1" dirty="0" smtClean="0">
                <a:latin typeface="Arial Narrow" pitchFamily="34" charset="0"/>
                <a:ea typeface="宋体" charset="-122"/>
              </a:rPr>
              <a:t>2018-</a:t>
            </a:r>
            <a:r>
              <a:rPr lang="en-US" altLang="zh-CN" sz="1800" b="1" dirty="0">
                <a:latin typeface="Arial Narrow" pitchFamily="34" charset="0"/>
                <a:ea typeface="宋体" charset="-122"/>
              </a:rPr>
              <a:t>&lt;</a:t>
            </a:r>
            <a:r>
              <a:rPr lang="en-US" altLang="zh-CN" sz="1800" b="1" dirty="0" err="1">
                <a:latin typeface="Arial Narrow" pitchFamily="34" charset="0"/>
                <a:ea typeface="宋体" charset="-122"/>
              </a:rPr>
              <a:t>DocNum</a:t>
            </a:r>
            <a:r>
              <a:rPr lang="en-US" altLang="zh-CN" sz="1800" b="1" dirty="0">
                <a:latin typeface="Arial Narrow" pitchFamily="34" charset="0"/>
                <a:ea typeface="宋体" charset="-122"/>
              </a:rPr>
              <a:t>&gt;</a:t>
            </a:r>
          </a:p>
        </p:txBody>
      </p:sp>
      <p:sp>
        <p:nvSpPr>
          <p:cNvPr id="1032" name="Rectangle 19"/>
          <p:cNvSpPr>
            <a:spLocks noChangeArrowheads="1"/>
          </p:cNvSpPr>
          <p:nvPr userDrawn="1"/>
        </p:nvSpPr>
        <p:spPr bwMode="auto">
          <a:xfrm>
            <a:off x="8001000" y="6629400"/>
            <a:ext cx="1362075" cy="40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r"/>
            <a:r>
              <a:rPr lang="en-US" altLang="zh-CN" sz="1800" b="1" dirty="0">
                <a:latin typeface="Arial Narrow" pitchFamily="34" charset="0"/>
                <a:ea typeface="宋体" charset="-122"/>
              </a:rPr>
              <a:t>Slide #</a:t>
            </a:r>
            <a:fld id="{58575471-1DCD-45F0-BD64-2769D4CAA363}" type="slidenum">
              <a:rPr lang="en-US" altLang="zh-CN" sz="1800" b="1">
                <a:latin typeface="Arial Narrow" pitchFamily="34" charset="0"/>
                <a:ea typeface="宋体" charset="-122"/>
              </a:rPr>
              <a:pPr algn="r"/>
              <a:t>‹#›</a:t>
            </a:fld>
            <a:r>
              <a:rPr lang="en-US" altLang="zh-CN" sz="1800" b="1" dirty="0">
                <a:latin typeface="Arial Narrow" pitchFamily="34" charset="0"/>
                <a:ea typeface="宋体" charset="-122"/>
              </a:rPr>
              <a:t/>
            </a:r>
            <a:br>
              <a:rPr lang="en-US" altLang="zh-CN" sz="1800" b="1" dirty="0">
                <a:latin typeface="Arial Narrow" pitchFamily="34" charset="0"/>
                <a:ea typeface="宋体" charset="-122"/>
              </a:rPr>
            </a:br>
            <a:r>
              <a:rPr lang="en-US" altLang="zh-CN" sz="500" dirty="0">
                <a:solidFill>
                  <a:srgbClr val="999999"/>
                </a:solidFill>
                <a:ea typeface="宋体" charset="-122"/>
              </a:rPr>
              <a:t>[</a:t>
            </a:r>
            <a:r>
              <a:rPr lang="en-US" altLang="zh-CN" sz="500" dirty="0" smtClean="0">
                <a:solidFill>
                  <a:srgbClr val="999999"/>
                </a:solidFill>
                <a:ea typeface="宋体" charset="-122"/>
              </a:rPr>
              <a:t>OMA-Template-SlideDeck-20180829-I</a:t>
            </a:r>
            <a:r>
              <a:rPr lang="en-US" altLang="zh-CN" sz="500" dirty="0">
                <a:solidFill>
                  <a:srgbClr val="999999"/>
                </a:solidFill>
                <a:ea typeface="宋体" charset="-122"/>
              </a:rPr>
              <a:t>]</a:t>
            </a:r>
            <a:endParaRPr lang="en-US" altLang="zh-CN" sz="1800" b="1" dirty="0">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omaspecworks.org/about/policies-and-terms-of-use" TargetMode="External"/><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8609"/>
            <a:ext cx="9363076" cy="6534151"/>
          </a:xfrm>
          <a:prstGeom prst="rect">
            <a:avLst/>
          </a:prstGeom>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宋体" charset="-122"/>
              </a:rPr>
              <a:t>	Submitted To:	&lt;</a:t>
            </a:r>
            <a:r>
              <a:rPr lang="en-US" altLang="zh-CN" b="1" dirty="0" err="1">
                <a:latin typeface="Tahoma" pitchFamily="34" charset="0"/>
                <a:ea typeface="宋体" charset="-122"/>
              </a:rPr>
              <a:t>GroupName</a:t>
            </a:r>
            <a:r>
              <a:rPr lang="en-US" altLang="zh-CN" b="1" dirty="0">
                <a:latin typeface="Tahoma" pitchFamily="34" charset="0"/>
                <a:ea typeface="宋体" charset="-122"/>
              </a:rPr>
              <a:t>&gt;</a:t>
            </a:r>
          </a:p>
          <a:p>
            <a:pPr>
              <a:lnSpc>
                <a:spcPct val="95000"/>
              </a:lnSpc>
              <a:spcAft>
                <a:spcPct val="35000"/>
              </a:spcAft>
            </a:pPr>
            <a:r>
              <a:rPr lang="en-US" altLang="zh-CN" b="1" dirty="0">
                <a:latin typeface="Tahoma" pitchFamily="34" charset="0"/>
                <a:ea typeface="宋体" charset="-122"/>
              </a:rPr>
              <a:t>	Date:	</a:t>
            </a:r>
            <a:r>
              <a:rPr lang="en-US" altLang="zh-CN" b="1" dirty="0" err="1">
                <a:latin typeface="Tahoma" pitchFamily="34" charset="0"/>
                <a:ea typeface="宋体" charset="-122"/>
              </a:rPr>
              <a:t>dd</a:t>
            </a:r>
            <a:r>
              <a:rPr lang="en-US" altLang="zh-CN" b="1" dirty="0">
                <a:latin typeface="Tahoma" pitchFamily="34" charset="0"/>
                <a:ea typeface="宋体" charset="-122"/>
              </a:rPr>
              <a:t> </a:t>
            </a:r>
            <a:r>
              <a:rPr lang="en-US" altLang="zh-CN" b="1" dirty="0" err="1">
                <a:latin typeface="Tahoma" pitchFamily="34" charset="0"/>
                <a:ea typeface="宋体" charset="-122"/>
              </a:rPr>
              <a:t>Mmm</a:t>
            </a:r>
            <a:r>
              <a:rPr lang="en-US" altLang="zh-CN" b="1" dirty="0">
                <a:latin typeface="Tahoma" pitchFamily="34" charset="0"/>
                <a:ea typeface="宋体" charset="-122"/>
              </a:rPr>
              <a:t> </a:t>
            </a:r>
            <a:r>
              <a:rPr lang="en-US" altLang="zh-CN" b="1" dirty="0" smtClean="0">
                <a:latin typeface="Tahoma" pitchFamily="34" charset="0"/>
                <a:ea typeface="宋体" charset="-122"/>
              </a:rPr>
              <a:t>2018</a:t>
            </a:r>
            <a:r>
              <a:rPr lang="en-US" altLang="zh-CN" b="1" dirty="0">
                <a:latin typeface="Tahoma" pitchFamily="34" charset="0"/>
                <a:ea typeface="宋体" charset="-122"/>
              </a:rPr>
              <a:t>	</a:t>
            </a:r>
          </a:p>
          <a:p>
            <a:pPr>
              <a:lnSpc>
                <a:spcPct val="95000"/>
              </a:lnSpc>
              <a:spcAft>
                <a:spcPct val="35000"/>
              </a:spcAft>
            </a:pPr>
            <a:r>
              <a:rPr lang="en-US" altLang="zh-CN" b="1" dirty="0">
                <a:latin typeface="Tahoma" pitchFamily="34" charset="0"/>
                <a:ea typeface="宋体" charset="-122"/>
              </a:rPr>
              <a:t>	Availability:	      Public            OMA Confidential</a:t>
            </a:r>
          </a:p>
          <a:p>
            <a:pPr>
              <a:lnSpc>
                <a:spcPct val="95000"/>
              </a:lnSpc>
              <a:spcAft>
                <a:spcPct val="35000"/>
              </a:spcAft>
            </a:pPr>
            <a:r>
              <a:rPr lang="en-US" altLang="zh-CN" b="1" dirty="0">
                <a:latin typeface="Tahoma" pitchFamily="34" charset="0"/>
                <a:ea typeface="宋体" charset="-122"/>
              </a:rPr>
              <a:t>	Contact:	&lt;name&gt;, &lt;email&gt;</a:t>
            </a:r>
          </a:p>
          <a:p>
            <a:pPr>
              <a:lnSpc>
                <a:spcPct val="95000"/>
              </a:lnSpc>
              <a:spcAft>
                <a:spcPct val="35000"/>
              </a:spcAft>
            </a:pPr>
            <a:r>
              <a:rPr lang="en-US" altLang="zh-CN" b="1" dirty="0">
                <a:latin typeface="Tahoma" pitchFamily="34" charset="0"/>
                <a:ea typeface="宋体" charset="-122"/>
              </a:rPr>
              <a:t>	Source:	&lt;OMA member(s)&gt;</a:t>
            </a: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altLang="zh-CN" sz="2000" dirty="0" smtClean="0">
                <a:ea typeface="宋体" charset="-122"/>
              </a:rPr>
              <a:t>OMA-&lt;</a:t>
            </a:r>
            <a:r>
              <a:rPr lang="en-US" altLang="zh-CN" sz="2000" dirty="0" err="1" smtClean="0">
                <a:ea typeface="宋体" charset="-122"/>
              </a:rPr>
              <a:t>GrpCode</a:t>
            </a:r>
            <a:r>
              <a:rPr lang="en-US" altLang="zh-CN" sz="2000" dirty="0" smtClean="0">
                <a:ea typeface="宋体" charset="-122"/>
              </a:rPr>
              <a:t>&gt;-2018-&lt;</a:t>
            </a:r>
            <a:r>
              <a:rPr lang="en-US" altLang="zh-CN" sz="2000" dirty="0" err="1" smtClean="0">
                <a:ea typeface="宋体" charset="-122"/>
              </a:rPr>
              <a:t>DocNum</a:t>
            </a:r>
            <a:r>
              <a:rPr lang="en-US" altLang="zh-CN" sz="2000" dirty="0" smtClean="0">
                <a:ea typeface="宋体" charset="-122"/>
              </a:rPr>
              <a:t>&gt;-&lt;Description&gt;</a:t>
            </a:r>
            <a:br>
              <a:rPr lang="en-US" altLang="zh-CN" sz="2000" dirty="0" smtClean="0">
                <a:ea typeface="宋体" charset="-122"/>
              </a:rPr>
            </a:br>
            <a:r>
              <a:rPr lang="en-US" altLang="zh-CN" sz="1400" dirty="0" smtClean="0">
                <a:ea typeface="宋体" charset="-122"/>
              </a:rPr>
              <a:t/>
            </a:r>
            <a:br>
              <a:rPr lang="en-US" altLang="zh-CN" sz="1400" dirty="0" smtClean="0">
                <a:ea typeface="宋体" charset="-122"/>
              </a:rPr>
            </a:br>
            <a:r>
              <a:rPr lang="en-US" altLang="zh-CN" dirty="0" smtClean="0">
                <a:ea typeface="宋体" charset="-122"/>
              </a:rPr>
              <a:t>&lt;Presentation Title&gt;</a:t>
            </a:r>
            <a:br>
              <a:rPr lang="en-US" altLang="zh-CN" dirty="0" smtClean="0">
                <a:ea typeface="宋体" charset="-122"/>
              </a:rPr>
            </a:br>
            <a:endParaRPr lang="en-US" altLang="zh-CN" sz="1800" dirty="0" smtClean="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宋体" charset="-122"/>
            </a:endParaRPr>
          </a:p>
        </p:txBody>
      </p:sp>
      <p:sp>
        <p:nvSpPr>
          <p:cNvPr id="2055" name="Text Box 53"/>
          <p:cNvSpPr txBox="1">
            <a:spLocks noChangeArrowheads="1"/>
          </p:cNvSpPr>
          <p:nvPr/>
        </p:nvSpPr>
        <p:spPr bwMode="auto">
          <a:xfrm>
            <a:off x="3690938" y="1454150"/>
            <a:ext cx="3581400" cy="9906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a:solidFill>
                  <a:srgbClr val="800000"/>
                </a:solidFill>
                <a:latin typeface="Comic Sans MS" pitchFamily="66" charset="0"/>
                <a:ea typeface="宋体" charset="-122"/>
              </a:rPr>
              <a:t>Members should provide information related to rational for selecting a Confidential input (do this on slide 2 so members understand the desired restrictions).  Similarly, IPR notices should also be presented before input material.</a:t>
            </a:r>
          </a:p>
        </p:txBody>
      </p:sp>
      <p:sp>
        <p:nvSpPr>
          <p:cNvPr id="2056" name="Text Box 54"/>
          <p:cNvSpPr txBox="1">
            <a:spLocks noChangeArrowheads="1"/>
          </p:cNvSpPr>
          <p:nvPr/>
        </p:nvSpPr>
        <p:spPr bwMode="auto">
          <a:xfrm>
            <a:off x="2057400" y="3962400"/>
            <a:ext cx="3276600" cy="838200"/>
          </a:xfrm>
          <a:prstGeom prst="rect">
            <a:avLst/>
          </a:prstGeom>
          <a:solidFill>
            <a:srgbClr val="FFCC99"/>
          </a:solidFill>
          <a:ln w="12700">
            <a:solidFill>
              <a:srgbClr val="800000"/>
            </a:solidFill>
            <a:miter lim="800000"/>
            <a:headEnd/>
            <a:tailEnd/>
          </a:ln>
          <a:effectLst>
            <a:prstShdw prst="shdw17" dist="17961" dir="13500000">
              <a:srgbClr val="4D0000"/>
            </a:prstShdw>
          </a:effec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100000"/>
              </a:lnSpc>
            </a:pPr>
            <a:r>
              <a:rPr lang="en-US" altLang="zh-CN" sz="1200">
                <a:solidFill>
                  <a:srgbClr val="800000"/>
                </a:solidFill>
                <a:latin typeface="Comic Sans MS" pitchFamily="66" charset="0"/>
                <a:ea typeface="宋体" charset="-122"/>
              </a:rPr>
              <a:t>Inputs using this form are only permitted from OMA members.  Non members should not even be listed in a role of a supporting company.</a:t>
            </a:r>
          </a:p>
        </p:txBody>
      </p:sp>
      <p:sp>
        <p:nvSpPr>
          <p:cNvPr id="2057" name="Text Box 57"/>
          <p:cNvSpPr txBox="1">
            <a:spLocks noChangeArrowheads="1"/>
          </p:cNvSpPr>
          <p:nvPr/>
        </p:nvSpPr>
        <p:spPr bwMode="auto">
          <a:xfrm>
            <a:off x="1295400" y="4933849"/>
            <a:ext cx="6781800" cy="764055"/>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dirty="0">
                <a:ea typeface="宋体" charset="-122"/>
                <a:cs typeface="Times New Roman" charset="0"/>
              </a:rPr>
              <a:t>USE OF THIS DOCUMENT BY NON-OMA MEMBERS IS SUBJECT TO ALL OF THE TERMS AND CONDITIONS OF THE USE AGREEMENT (located at </a:t>
            </a:r>
            <a:r>
              <a:rPr lang="en-US" altLang="zh-CN" sz="900" dirty="0" smtClean="0">
                <a:ea typeface="宋体" charset="-122"/>
                <a:cs typeface="Times New Roman" charset="0"/>
                <a:hlinkClick r:id="rId3"/>
              </a:rPr>
              <a:t>https</a:t>
            </a:r>
            <a:r>
              <a:rPr lang="en-US" altLang="zh-CN" sz="900" dirty="0">
                <a:ea typeface="宋体" charset="-122"/>
                <a:cs typeface="Times New Roman" charset="0"/>
                <a:hlinkClick r:id="rId3"/>
              </a:rPr>
              <a:t>://</a:t>
            </a:r>
            <a:r>
              <a:rPr lang="en-US" altLang="zh-CN" sz="900" dirty="0" smtClean="0">
                <a:ea typeface="宋体" charset="-122"/>
                <a:cs typeface="Times New Roman" charset="0"/>
                <a:hlinkClick r:id="rId3"/>
              </a:rPr>
              <a:t>www.omaspecworks.org/about/policies-and-terms-of-use</a:t>
            </a:r>
            <a:r>
              <a:rPr lang="en-US" altLang="zh-CN" sz="900" dirty="0" smtClean="0">
                <a:ea typeface="宋体" charset="-122"/>
                <a:cs typeface="Times New Roman" charset="0"/>
              </a:rPr>
              <a:t>) </a:t>
            </a:r>
            <a:r>
              <a:rPr lang="en-US" altLang="zh-CN" sz="900" dirty="0">
                <a:ea typeface="宋体" charset="-122"/>
                <a:cs typeface="Times New Roman" charset="0"/>
              </a:rPr>
              <a:t>AND IF YOU HAVE NOT AGREED TO THE TERMS OF THE USE AGREEMENT, YOU DO NOT HAVE THE RIGHT TO USE, COPY OR DISTRIBUTE THIS DOCUMENT.</a:t>
            </a:r>
          </a:p>
          <a:p>
            <a:pPr>
              <a:spcBef>
                <a:spcPct val="35000"/>
              </a:spcBef>
            </a:pPr>
            <a:r>
              <a:rPr lang="en-US" altLang="zh-CN" sz="900" dirty="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dirty="0">
                <a:ea typeface="宋体" charset="-122"/>
                <a:cs typeface="Times New Roman" charset="0"/>
              </a:rPr>
              <a:t>Intellectual Property Rights</a:t>
            </a:r>
          </a:p>
          <a:p>
            <a:pPr>
              <a:spcBef>
                <a:spcPct val="35000"/>
              </a:spcBef>
            </a:pPr>
            <a:r>
              <a:rPr lang="en-US" altLang="zh-CN" sz="900" dirty="0">
                <a:ea typeface="宋体" charset="-122"/>
                <a:cs typeface="Times New Roman" charset="0"/>
              </a:rPr>
              <a:t>Members and their Affiliates (collectively, "Members") agree to use their reasonable </a:t>
            </a:r>
            <a:r>
              <a:rPr lang="en-US" altLang="zh-CN" sz="900" dirty="0" err="1">
                <a:ea typeface="宋体" charset="-122"/>
                <a:cs typeface="Times New Roman" charset="0"/>
              </a:rPr>
              <a:t>endeavours</a:t>
            </a:r>
            <a:r>
              <a:rPr lang="en-US" altLang="zh-CN" sz="900" dirty="0">
                <a:ea typeface="宋体" charset="-122"/>
                <a:cs typeface="Times New Roman"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https://</a:t>
            </a:r>
            <a:r>
              <a:rPr lang="en-US" altLang="zh-CN" sz="900" dirty="0" smtClean="0">
                <a:ea typeface="宋体" charset="-122"/>
                <a:cs typeface="Times New Roman" charset="0"/>
              </a:rPr>
              <a:t>www.omaspecworks.org.</a:t>
            </a:r>
            <a:endParaRPr lang="en-US" altLang="zh-CN" sz="900" dirty="0">
              <a:ea typeface="宋体" charset="-122"/>
              <a:cs typeface="Times New Roman"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lstStyle/>
          <a:p>
            <a:endParaRPr lang="en-GB" altLang="zh-CN" dirty="0" smtClean="0">
              <a:ea typeface="宋体" charset="-122"/>
            </a:endParaRPr>
          </a:p>
        </p:txBody>
      </p:sp>
      <p:sp>
        <p:nvSpPr>
          <p:cNvPr id="3075" name="Rectangle 5"/>
          <p:cNvSpPr>
            <a:spLocks noGrp="1" noChangeArrowheads="1"/>
          </p:cNvSpPr>
          <p:nvPr>
            <p:ph type="body" idx="1"/>
          </p:nvPr>
        </p:nvSpPr>
        <p:spPr/>
        <p:txBody>
          <a:bodyPr/>
          <a:lstStyle/>
          <a:p>
            <a:pPr>
              <a:buFontTx/>
              <a:buNone/>
            </a:pPr>
            <a:endParaRPr lang="en-GB" altLang="zh-CN" smtClean="0">
              <a:ea typeface="宋体"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8470</TotalTime>
  <Pages>15</Pages>
  <Words>268</Words>
  <Application>Microsoft Office PowerPoint</Application>
  <PresentationFormat>Custom</PresentationFormat>
  <Paragraphs>13</Paragraphs>
  <Slides>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vt:i4>
      </vt:variant>
    </vt:vector>
  </HeadingPairs>
  <TitlesOfParts>
    <vt:vector size="9" baseType="lpstr">
      <vt:lpstr>宋体</vt:lpstr>
      <vt:lpstr>Arial</vt:lpstr>
      <vt:lpstr>Arial Narrow</vt:lpstr>
      <vt:lpstr>Comic Sans MS</vt:lpstr>
      <vt:lpstr>Tahoma</vt:lpstr>
      <vt:lpstr>Times New Roman</vt:lpstr>
      <vt:lpstr>OMA Template</vt:lpstr>
      <vt:lpstr>OMA-&lt;GrpCode&gt;-2018-&lt;DocNum&gt;-&lt;Description&gt;  &lt;Presentation Title&gt; </vt:lpstr>
      <vt:lpstr>PowerPoint Presentation</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John Mudge</cp:lastModifiedBy>
  <cp:revision>265</cp:revision>
  <cp:lastPrinted>1999-04-27T06:51:51Z</cp:lastPrinted>
  <dcterms:created xsi:type="dcterms:W3CDTF">2002-03-19T14:05:12Z</dcterms:created>
  <dcterms:modified xsi:type="dcterms:W3CDTF">2018-08-29T17:41:23Z</dcterms:modified>
</cp:coreProperties>
</file>