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5" d="100"/>
          <a:sy n="75" d="100"/>
        </p:scale>
        <p:origin x="-964" y="25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t>
            </a:r>
            <a:r>
              <a:rPr lang="en-GB" altLang="zh-CN" sz="1000" b="1" dirty="0" smtClean="0">
                <a:ea typeface="宋体" charset="-122"/>
                <a:cs typeface="Times New Roman" charset="0"/>
              </a:rPr>
              <a:t>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a:t>
            </a:r>
            <a:r>
              <a:rPr lang="en-US" altLang="zh-CN" sz="1800" b="1" dirty="0" smtClean="0">
                <a:latin typeface="Arial Narrow" pitchFamily="34" charset="0"/>
                <a:ea typeface="宋体" charset="-122"/>
              </a:rPr>
              <a:t>2018-</a:t>
            </a:r>
            <a:r>
              <a:rPr lang="en-US" altLang="zh-CN" sz="1800" b="1" dirty="0">
                <a:latin typeface="Arial Narrow" pitchFamily="34" charset="0"/>
                <a:ea typeface="宋体" charset="-122"/>
              </a:rPr>
              <a:t>&lt;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OMA-Template-SlideDeck-20181012-I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GroupName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a:t>
            </a:r>
            <a:r>
              <a:rPr lang="en-US" altLang="zh-CN" b="1" dirty="0" err="1">
                <a:latin typeface="Tahoma" pitchFamily="34" charset="0"/>
                <a:ea typeface="宋体" charset="-122"/>
              </a:rPr>
              <a:t>dd</a:t>
            </a:r>
            <a:r>
              <a:rPr lang="en-US" altLang="zh-CN" b="1" dirty="0">
                <a:latin typeface="Tahoma" pitchFamily="34" charset="0"/>
                <a:ea typeface="宋体" charset="-122"/>
              </a:rPr>
              <a:t> </a:t>
            </a:r>
            <a:r>
              <a:rPr lang="en-US" altLang="zh-CN" b="1" dirty="0" err="1">
                <a:latin typeface="Tahoma" pitchFamily="34" charset="0"/>
                <a:ea typeface="宋体" charset="-122"/>
              </a:rPr>
              <a:t>Mmm</a:t>
            </a:r>
            <a:r>
              <a:rPr lang="en-US" altLang="zh-CN" b="1" dirty="0">
                <a:latin typeface="Tahoma" pitchFamily="34" charset="0"/>
                <a:ea typeface="宋体" charset="-122"/>
              </a:rPr>
              <a:t> </a:t>
            </a:r>
            <a:r>
              <a:rPr lang="en-US" altLang="zh-CN" b="1" dirty="0" smtClean="0">
                <a:latin typeface="Tahoma" pitchFamily="34" charset="0"/>
                <a:ea typeface="宋体" charset="-122"/>
              </a:rPr>
              <a:t>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&lt;name&gt;, &lt;email&gt;</a:t>
            </a:r>
          </a:p>
          <a:p>
            <a:pPr>
              <a:lnSpc>
                <a:spcPct val="95000"/>
              </a:lnSpc>
              <a:spcAft>
                <a:spcPct val="35000"/>
              </a:spcAft>
            </a:pPr>
            <a:r>
              <a:rPr lang="en-US" altLang="zh-CN" b="1" dirty="0">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OMA-&lt;</a:t>
            </a:r>
            <a:r>
              <a:rPr lang="en-US" altLang="zh-CN" sz="2000" dirty="0" err="1" smtClean="0">
                <a:ea typeface="宋体" charset="-122"/>
              </a:rPr>
              <a:t>GrpCode</a:t>
            </a:r>
            <a:r>
              <a:rPr lang="en-US" altLang="zh-CN" sz="2000" dirty="0" smtClean="0">
                <a:ea typeface="宋体" charset="-122"/>
              </a:rPr>
              <a:t>&gt;-2018-&lt;</a:t>
            </a:r>
            <a:r>
              <a:rPr lang="en-US" altLang="zh-CN" sz="2000" dirty="0" err="1" smtClean="0">
                <a:ea typeface="宋体" charset="-122"/>
              </a:rPr>
              <a:t>DocNum</a:t>
            </a:r>
            <a:r>
              <a:rPr lang="en-US" altLang="zh-CN" sz="2000" dirty="0" smtClean="0">
                <a:ea typeface="宋体" charset="-122"/>
              </a:rPr>
              <a:t>&gt;-&lt;Description&gt;</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&lt;Presentation Title&gt;</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2057400" y="396240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a:t>
            </a:r>
            <a:r>
              <a:rPr lang="en-US" altLang="zh-CN" sz="900" dirty="0" smtClean="0">
                <a:ea typeface="宋体" charset="-122"/>
                <a:cs typeface="Times New Roman" charset="0"/>
              </a:rPr>
              <a:t>www.omaspecworks.org.</a:t>
            </a:r>
            <a:endParaRPr lang="en-US" altLang="zh-CN" sz="900" dirty="0">
              <a:ea typeface="宋体" charset="-122"/>
              <a:cs typeface="Times New Roman"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dirty="0" smtClean="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8470</TotalTime>
  <Pages>15</Pages>
  <Words>327</Words>
  <Application>Microsoft Office PowerPoint</Application>
  <PresentationFormat>Custom</PresentationFormat>
  <Paragraphs>14</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OMA Template</vt:lpstr>
      <vt:lpstr>OMA-&lt;GrpCode&gt;-2018-&lt;DocNum&gt;-&lt;Description&gt;  &lt;Presentation Title&gt; </vt:lpstr>
      <vt:lpstr>PowerPoint Presentation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266</cp:revision>
  <cp:lastPrinted>1999-04-27T06:51:51Z</cp:lastPrinted>
  <dcterms:created xsi:type="dcterms:W3CDTF">2002-03-19T14:05:12Z</dcterms:created>
  <dcterms:modified xsi:type="dcterms:W3CDTF">2018-10-22T07:24:55Z</dcterms:modified>
</cp:coreProperties>
</file>